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57" r:id="rId5"/>
    <p:sldId id="256" r:id="rId6"/>
    <p:sldId id="272" r:id="rId7"/>
    <p:sldId id="260" r:id="rId8"/>
    <p:sldId id="261" r:id="rId9"/>
    <p:sldId id="275" r:id="rId10"/>
    <p:sldId id="262" r:id="rId11"/>
    <p:sldId id="273" r:id="rId12"/>
    <p:sldId id="264" r:id="rId13"/>
    <p:sldId id="265" r:id="rId14"/>
    <p:sldId id="266" r:id="rId15"/>
    <p:sldId id="276" r:id="rId16"/>
    <p:sldId id="277" r:id="rId17"/>
    <p:sldId id="278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7960-51C7-41CB-927F-30BD60186442}" type="datetimeFigureOut">
              <a:rPr lang="ru-RU" smtClean="0"/>
              <a:pPr/>
              <a:t>06.09.2016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36B6-1613-48A1-A741-DD9E7432D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  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Крупное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Вокал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Инструментальный</a:t>
            </a:r>
          </a:p>
          <a:p>
            <a:pPr algn="ctr">
              <a:buNone/>
            </a:pPr>
            <a:endParaRPr lang="ru-RU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Петь</a:t>
            </a:r>
          </a:p>
          <a:p>
            <a:pPr algn="ctr">
              <a:buNone/>
            </a:pPr>
            <a:endParaRPr lang="ru-RU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Спектакль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38600" cy="579350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Изобразительное искусство</a:t>
            </a:r>
          </a:p>
          <a:p>
            <a:pPr algn="ctr">
              <a:buNone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algn="ctr">
              <a:buNone/>
            </a:pPr>
            <a:endParaRPr lang="ru-RU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</a:t>
            </a:r>
          </a:p>
          <a:p>
            <a:pPr>
              <a:buNone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Произведение </a:t>
            </a:r>
          </a:p>
          <a:p>
            <a:pPr algn="just">
              <a:buNone/>
            </a:pPr>
            <a:endParaRPr lang="ru-RU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Вокальный 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Поют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75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75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75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620688"/>
            <a:ext cx="8352928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 </a:t>
            </a:r>
            <a:r>
              <a:rPr lang="ru-RU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крупное вокально-инструментально произведение, объединившее в себе несколько видов искусств: музыку (вокальную и инструментальную), литературу, изобразительное искусство, драматическое (театральное) действие.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8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Ария - вокальное произведение для одного голоса.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Дуэт, трио – вокальное произведение для двух, трех голосов.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 -  совместное звучание многих голосов.</a:t>
            </a:r>
          </a:p>
          <a:p>
            <a:pPr>
              <a:buNone/>
            </a:pP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ечитатив – вокальная музыкальная форма, вид певучего разговора.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голосов</a:t>
            </a:r>
            <a:b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Женские голоса</a:t>
            </a:r>
          </a:p>
          <a:p>
            <a:pPr algn="ctr">
              <a:buNone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опрано                меццо-сопрано         альт</a:t>
            </a:r>
          </a:p>
          <a:p>
            <a:pPr algn="ctr">
              <a:buNone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Мужские голоса</a:t>
            </a:r>
          </a:p>
          <a:p>
            <a:pPr algn="ctr">
              <a:buNone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Тенор              баритон           бас</a:t>
            </a:r>
          </a:p>
          <a:p>
            <a:pPr algn="ctr">
              <a:buNone/>
            </a:pP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843808" y="155679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08104" y="3861048"/>
            <a:ext cx="698376" cy="770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386104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843808" y="3933056"/>
            <a:ext cx="79208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44008" y="155679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508104" y="148478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89040"/>
            <a:ext cx="3240360" cy="2880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6" name="Picture 2" descr="http://cult.mos.ru/upload/custom_propertyfiles/562/simfonicheskiy-orkestr-moskvy-_russkaya-filarmoniya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61662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0"/>
            <a:ext cx="8496944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280920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44624"/>
            <a:ext cx="8856984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Записать известные оперы и их авторов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Нарисовать афишу к любой из опер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окончен.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c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1"/>
            <a:ext cx="7920880" cy="5760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r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88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mari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162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1116013" y="3524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760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67944" y="692696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284984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692696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284984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3284984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1340768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692696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1340768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19872" y="692696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636912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2636912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9872" y="1340768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23728" y="3284984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1988840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1988840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67944" y="1340768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19872" y="3284984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1988840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71800" y="692696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75656" y="2636912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67944" y="1988840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19872" y="2636912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3284984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716016" y="1988840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75656" y="3284984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16016" y="1340768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23728" y="2636912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71800" y="2636912"/>
            <a:ext cx="648072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28184" y="260648"/>
            <a:ext cx="2736304" cy="14184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Известный польский композитор, пианист-виртуоз?</a:t>
            </a:r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28184" y="1772816"/>
            <a:ext cx="273630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Музыкальный термин, в переводе с итальянского означает «тихо»?</a:t>
            </a:r>
            <a:endParaRPr lang="ru-RU" sz="19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28184" y="2996952"/>
            <a:ext cx="2736304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Жанр вокальной музыки, один из трех китов?</a:t>
            </a:r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28184" y="4149080"/>
            <a:ext cx="273630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Втавьте</a:t>
            </a: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фамилию композитора «Ты, ….., бог, и сам того не знаешь….»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28184" y="5445224"/>
            <a:ext cx="2736304" cy="10584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Пение без слов?</a:t>
            </a:r>
            <a:endParaRPr lang="ru-RU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71800" y="692696"/>
            <a:ext cx="648072" cy="32403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endParaRPr lang="ru-RU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pPr algn="ctr"/>
            <a:endParaRPr lang="ru-RU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/>
            <a:endParaRPr lang="ru-RU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/>
            <a:endParaRPr lang="ru-RU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0"/>
                            </p:stCondLst>
                            <p:childTnLst>
                              <p:par>
                                <p:cTn id="7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"/>
                            </p:stCondLst>
                            <p:childTnLst>
                              <p:par>
                                <p:cTn id="9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"/>
                            </p:stCondLst>
                            <p:childTnLst>
                              <p:par>
                                <p:cTn id="10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"/>
                            </p:stCondLst>
                            <p:childTnLst>
                              <p:par>
                                <p:cTn id="10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0"/>
                            </p:stCondLst>
                            <p:childTnLst>
                              <p:par>
                                <p:cTn id="1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"/>
                            </p:stCondLst>
                            <p:childTnLst>
                              <p:par>
                                <p:cTn id="1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60"/>
                            </p:stCondLst>
                            <p:childTnLst>
                              <p:par>
                                <p:cTn id="1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0"/>
                            </p:stCondLst>
                            <p:childTnLst>
                              <p:par>
                                <p:cTn id="1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20"/>
                            </p:stCondLst>
                            <p:childTnLst>
                              <p:par>
                                <p:cTn id="1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"/>
                            </p:stCondLst>
                            <p:childTnLst>
                              <p:par>
                                <p:cTn id="1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"/>
                            </p:stCondLst>
                            <p:childTnLst>
                              <p:par>
                                <p:cTn id="17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0"/>
                            </p:stCondLst>
                            <p:childTnLst>
                              <p:par>
                                <p:cTn id="18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0"/>
                            </p:stCondLst>
                            <p:childTnLst>
                              <p:par>
                                <p:cTn id="18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20"/>
                            </p:stCondLst>
                            <p:childTnLst>
                              <p:par>
                                <p:cTn id="19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"/>
                            </p:stCondLst>
                            <p:childTnLst>
                              <p:par>
                                <p:cTn id="20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80"/>
                            </p:stCondLst>
                            <p:childTnLst>
                              <p:par>
                                <p:cTn id="20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304256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путешествие в музыкальный театр.</a:t>
            </a:r>
            <a:b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Опера. </a:t>
            </a:r>
            <a:endParaRPr lang="ru-RU" sz="60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7848872" cy="58326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4573" y="-99392"/>
            <a:ext cx="39148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Опера «Садко»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8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204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Первое путешествие в музыкальный театр. Опера. 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голосов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Урок окончен.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айбике курманова</dc:creator>
  <cp:lastModifiedBy>Муся</cp:lastModifiedBy>
  <cp:revision>15</cp:revision>
  <dcterms:created xsi:type="dcterms:W3CDTF">2015-12-10T09:28:27Z</dcterms:created>
  <dcterms:modified xsi:type="dcterms:W3CDTF">2016-09-06T11:14:27Z</dcterms:modified>
</cp:coreProperties>
</file>