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A343"/>
    <a:srgbClr val="996633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89505-073D-48D4-9709-E443F69A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4A1F8B-06EA-4506-B04A-F8F22CC78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B7D9E8-BDE4-42FF-951B-9992CE74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08D79-FAF5-41E8-96C9-5744DA09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5473B8-2212-465B-B3DA-62C439B4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01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73E0C2-C20A-42E9-9476-84F34596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63C723-4BF6-496C-9A33-68316538F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651DF4-08FD-4AA3-8285-D18CEA0D3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758049-BB0F-40B1-A81B-7C586573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59DDF6-BC6D-46B4-8A96-69170115F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8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9E06C7-0ED6-4589-8804-DC9EFA961B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3D12F2-DAAC-4879-A5CE-EE4AA6F2D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FC52AB-5114-469F-9314-03ACF4C2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DE54F7-C970-441B-9C96-63B7F962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E69821-25AB-4048-95A3-6E2862B54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14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BFB70-FDE9-4580-A81A-8E92B1446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73E145-3E4D-41D8-9459-30357EA86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0AE374-01BD-4B58-8569-1F3404608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3526B3-3B8A-4F46-92F9-153BD2CF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2E5956-8666-44EA-B1F9-67EB9A15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0D437-0510-4522-BB18-336EFFF88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753414-1206-482F-8545-01622E5D0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8588E1-CD98-4C93-9A67-1FFB26294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47414-87BD-4883-8AF3-ACCBDE80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46459C-E958-49C3-AF50-FE278AC9C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6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B0EE11-3A92-4902-A7E8-56E32D2B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8D24D5-2C61-42E2-B020-DCF1D37E1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332C9B-D8EB-429B-8083-EDE6B9044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50CC2D-C18C-4E51-ADD5-B53B9478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F38EB4-F155-4FBB-84DD-500CEA82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922EEA-40DA-45BF-A365-616FB9DE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01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DB9FC-1890-407E-98F4-607235AD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BB1B24-279B-4778-B18E-2ECCC45A2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BC41F4-3307-4D38-87A1-5F5B6A008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45E906-B738-406F-BEFA-E08F22981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4CAC13-EC78-4C08-BDF2-7750EE339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739F00F-40D5-4336-AD4F-D1077CA3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381AF19-819F-42FF-ABFF-80AF98732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769340-1D77-4C11-A681-67703188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84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4756D-45C6-4BC8-AB93-6165F6AD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5DC395-82EB-4321-8B1F-5E9A31085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B80F41-12A6-42FF-8A11-B7DAF676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C1740A6-211E-44BD-BC25-B27AE9179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4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816401-E0EC-428E-9049-F4FF99C6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2FE5F6-24E8-4626-9FE0-020875D2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BE32E3-FF7E-405C-8D00-00905592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80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3D77A-E39E-4845-8487-06E8FB881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F45E90-F2C1-414E-BC77-3D23ED0FD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997229-A3D1-432B-AF91-85B799114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5B9E43-27B3-490E-9CAE-6B26C425F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A5B43A-BFCF-4D7D-8037-741945B3B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9CBD56-D5B0-4322-A0A0-9ECC90A1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4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674B85-F0A7-426B-AF6E-3EC805DF8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2641E56-416B-4977-BC1E-92A83323B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B79CFC-F4CC-4FA9-84BB-237817B9D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6D597F-64E4-4BA1-9DA9-979A06B2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0815E5-47CE-4D44-82D1-C4F77B34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374D98-B1CF-42AB-BA54-C9C6286A6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12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4B538-8F4C-4182-A95B-5C58B152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1F4DA0-B2AC-426C-BEDE-440623356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F4F13F-0E42-4DC0-9B19-5C1134B9C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CE22-F492-4AA6-A14F-CDC15EF0121B}" type="datetimeFigureOut">
              <a:rPr lang="ru-RU" smtClean="0"/>
              <a:t>16.02.25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76EE21-7998-4501-8BA2-8F34F21EE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217533-16EF-44B1-88A8-0A9FA3AAC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14BD-F935-4B1E-8EB8-834990A5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46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C79E72-138D-4804-987D-5FA52B627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B9C20-3F5E-4D84-B720-A188A423CE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17  of February.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Classwork.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CF27743-04CB-4F10-8006-34AE963CCE4B}"/>
              </a:ext>
            </a:extLst>
          </p:cNvPr>
          <p:cNvSpPr/>
          <p:nvPr/>
        </p:nvSpPr>
        <p:spPr>
          <a:xfrm>
            <a:off x="5122416" y="1704513"/>
            <a:ext cx="461638" cy="408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u="sng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endParaRPr lang="ru-RU" sz="2000" u="sng" dirty="0"/>
          </a:p>
        </p:txBody>
      </p:sp>
    </p:spTree>
    <p:extLst>
      <p:ext uri="{BB962C8B-B14F-4D97-AF65-F5344CB8AC3E}">
        <p14:creationId xmlns:p14="http://schemas.microsoft.com/office/powerpoint/2010/main" val="19594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CA49F84-71B8-495B-AC33-157DC4F32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BE0C517B-4AF8-4285-A096-9015210A38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96"/>
          <a:stretch/>
        </p:blipFill>
        <p:spPr>
          <a:xfrm>
            <a:off x="2574524" y="264766"/>
            <a:ext cx="6612408" cy="6328468"/>
          </a:xfrm>
        </p:spPr>
      </p:pic>
    </p:spTree>
    <p:extLst>
      <p:ext uri="{BB962C8B-B14F-4D97-AF65-F5344CB8AC3E}">
        <p14:creationId xmlns:p14="http://schemas.microsoft.com/office/powerpoint/2010/main" val="418787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044087-1356-4467-B373-EBB601029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C89D725-551B-4D1F-A8C3-B2138CD32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529854"/>
            <a:ext cx="12191999" cy="435133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6BE42-8034-4712-8662-C2B8C6D79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 Let’s have a break!!!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5E57186-CD6C-4E05-8385-F02368FC8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885583"/>
            <a:ext cx="10515600" cy="4351338"/>
          </a:xfrm>
        </p:spPr>
        <p:txBody>
          <a:bodyPr numCol="2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 up!</a:t>
            </a:r>
          </a:p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 up!</a:t>
            </a:r>
          </a:p>
          <a:p>
            <a:pPr algn="ctr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 downs!</a:t>
            </a:r>
          </a:p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 down!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27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BF83C4-C726-4279-A93D-56629BF0F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1DA34-674C-4BA2-AF4A-2CC351EB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Ex. 1</a:t>
            </a: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FDF2D6-404A-4D76-BF45-8DA9480EA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1. Do you like ice cream?</a:t>
            </a:r>
          </a:p>
          <a:p>
            <a:pPr marL="0" indent="0">
              <a:buNone/>
            </a:pPr>
            <a:r>
              <a:rPr lang="en-US" sz="3600" b="1" dirty="0"/>
              <a:t>2. Where do you buy it?</a:t>
            </a:r>
          </a:p>
          <a:p>
            <a:pPr marL="0" indent="0">
              <a:buNone/>
            </a:pPr>
            <a:r>
              <a:rPr lang="en-US" sz="3600" b="1" dirty="0"/>
              <a:t>3. Do you eat it in winter?</a:t>
            </a:r>
          </a:p>
          <a:p>
            <a:pPr marL="0" indent="0">
              <a:buNone/>
            </a:pPr>
            <a:r>
              <a:rPr lang="en-US" sz="3600" b="1" dirty="0"/>
              <a:t>4. What’s your </a:t>
            </a:r>
            <a:r>
              <a:rPr lang="en-US" sz="3600" b="1" dirty="0" err="1"/>
              <a:t>favourite</a:t>
            </a:r>
            <a:r>
              <a:rPr lang="en-US" sz="3600" b="1" dirty="0"/>
              <a:t> flavor?</a:t>
            </a:r>
          </a:p>
          <a:p>
            <a:pPr marL="0" indent="0">
              <a:buNone/>
            </a:pPr>
            <a:r>
              <a:rPr lang="en-US" sz="3600" b="1" dirty="0"/>
              <a:t>5. Can you make ice cream?</a:t>
            </a:r>
          </a:p>
        </p:txBody>
      </p:sp>
    </p:spTree>
    <p:extLst>
      <p:ext uri="{BB962C8B-B14F-4D97-AF65-F5344CB8AC3E}">
        <p14:creationId xmlns:p14="http://schemas.microsoft.com/office/powerpoint/2010/main" val="103886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BF83C4-C726-4279-A93D-56629BF0F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1DA34-674C-4BA2-AF4A-2CC351EB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ICE CREAM MENU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FDF2D6-404A-4D76-BF45-8DA9480EA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772"/>
            <a:ext cx="10515600" cy="4351338"/>
          </a:xfrm>
        </p:spPr>
        <p:txBody>
          <a:bodyPr numCol="2"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FFFFCC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Vanilla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CCFF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Caramel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FF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Banana</a:t>
            </a:r>
          </a:p>
          <a:p>
            <a:pPr marL="0" indent="0" algn="ctr">
              <a:buNone/>
            </a:pP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4">
                    <a:lumMod val="50000"/>
                  </a:schemeClr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Chocolate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6AA343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Mint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Mango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Strawberry</a:t>
            </a:r>
          </a:p>
        </p:txBody>
      </p:sp>
    </p:spTree>
    <p:extLst>
      <p:ext uri="{BB962C8B-B14F-4D97-AF65-F5344CB8AC3E}">
        <p14:creationId xmlns:p14="http://schemas.microsoft.com/office/powerpoint/2010/main" val="3885042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81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The 17  of February. Classwork.</vt:lpstr>
      <vt:lpstr>Презентация PowerPoint</vt:lpstr>
      <vt:lpstr> Let’s have a break!!!</vt:lpstr>
      <vt:lpstr>Ex. 1</vt:lpstr>
      <vt:lpstr>ICE CREAM MENU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17  of February. Classwork.</dc:title>
  <dc:creator>admin</dc:creator>
  <cp:lastModifiedBy>admin</cp:lastModifiedBy>
  <cp:revision>5</cp:revision>
  <cp:lastPrinted>2025-02-16T12:41:49Z</cp:lastPrinted>
  <dcterms:created xsi:type="dcterms:W3CDTF">2025-02-16T12:12:03Z</dcterms:created>
  <dcterms:modified xsi:type="dcterms:W3CDTF">2025-02-16T12:48:21Z</dcterms:modified>
</cp:coreProperties>
</file>