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8" r:id="rId3"/>
    <p:sldId id="289" r:id="rId4"/>
    <p:sldId id="290" r:id="rId5"/>
    <p:sldId id="298" r:id="rId6"/>
    <p:sldId id="306" r:id="rId7"/>
    <p:sldId id="308" r:id="rId8"/>
    <p:sldId id="315" r:id="rId9"/>
    <p:sldId id="292" r:id="rId10"/>
    <p:sldId id="307" r:id="rId11"/>
    <p:sldId id="316" r:id="rId12"/>
    <p:sldId id="317" r:id="rId13"/>
    <p:sldId id="318" r:id="rId14"/>
    <p:sldId id="319" r:id="rId15"/>
    <p:sldId id="320" r:id="rId16"/>
    <p:sldId id="321" r:id="rId17"/>
    <p:sldId id="32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56B4-82E6-4679-8FDD-45399C664EFB}" type="datetimeFigureOut">
              <a:rPr lang="ru-RU" smtClean="0"/>
              <a:pPr/>
              <a:t>21.07.2017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073A-2671-46AC-97D8-A9B747350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gif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jpeg"/><Relationship Id="rId10" Type="http://schemas.openxmlformats.org/officeDocument/2006/relationships/image" Target="../media/image75.pn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gif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image" Target="../media/image86.gif"/><Relationship Id="rId5" Type="http://schemas.openxmlformats.org/officeDocument/2006/relationships/image" Target="../media/image80.pn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10.jpeg"/><Relationship Id="rId10" Type="http://schemas.openxmlformats.org/officeDocument/2006/relationships/image" Target="../media/image94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9.jpeg"/><Relationship Id="rId2" Type="http://schemas.openxmlformats.org/officeDocument/2006/relationships/image" Target="../media/image6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19" Type="http://schemas.openxmlformats.org/officeDocument/2006/relationships/image" Target="../media/image21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3191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LET’S  PLAY 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D:\ТАБЛИЦА 2\крокодил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996761" cy="3206877"/>
          </a:xfrm>
          <a:prstGeom prst="rect">
            <a:avLst/>
          </a:prstGeom>
          <a:noFill/>
        </p:spPr>
      </p:pic>
      <p:pic>
        <p:nvPicPr>
          <p:cNvPr id="5" name="Picture 4" descr="D:\ТАБЛИЦА 2\слонёно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00" y="2571744"/>
            <a:ext cx="3571900" cy="382997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97363"/>
            <a:ext cx="2143140" cy="207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00570"/>
            <a:ext cx="2357454" cy="214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https://im3-tub-ua.yandex.net/i?id=3f04b2ff3801b6088c9a8f1b93b2737a&amp;n=33&amp;h=215&amp;w=2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275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5200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4171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85992"/>
            <a:ext cx="4295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071810"/>
            <a:ext cx="34671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3143248"/>
            <a:ext cx="4324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4929198"/>
            <a:ext cx="2838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4071942"/>
            <a:ext cx="5686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s19.rimg.info/b81a7d9639d3095f304286acbb79fb5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5041136"/>
            <a:ext cx="4000528" cy="1622263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29190" y="2285992"/>
            <a:ext cx="3505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3857652" cy="343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429000"/>
            <a:ext cx="35048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1785918" cy="152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562429"/>
            <a:ext cx="1428760" cy="129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0"/>
            <a:ext cx="1530616" cy="178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D:\ТАБЛИЦА 2\слонёнок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714488"/>
            <a:ext cx="1785982" cy="1915021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2000240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D:\ТАБЛИЦА 2\crocodile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714752"/>
            <a:ext cx="1793540" cy="1404940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3571876"/>
            <a:ext cx="504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015425"/>
            <a:ext cx="2286016" cy="184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3357562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1643050"/>
            <a:ext cx="1648680" cy="17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071965" cy="35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492739"/>
            <a:ext cx="3571900" cy="336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us.123rf.com/450wm/iimages/iimages1210/iimages121000599/15769750-%D0%B8%D0%BB%D0%BB%D1%8E%D1%81%D1%82%D1%80%D0%B0%D1%86%D0%B8%D1%8F-%D0%B7%D0%B2%D0%B5%D0%B7%D0%B4%D0%BD%D0%BE%D0%B9-%D1%80%D1%8B%D0%B1%D1%8B-%D0%BD%D0%B0-%D0%B1%D0%B5%D0%BB%D0%BE%D0%BC-%D1%84%D0%BE%D0%BD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2214578" cy="2007886"/>
          </a:xfrm>
          <a:prstGeom prst="rect">
            <a:avLst/>
          </a:prstGeom>
          <a:noFill/>
        </p:spPr>
      </p:pic>
      <p:pic>
        <p:nvPicPr>
          <p:cNvPr id="8" name="Picture 2" descr="https://im1-tub-ua.yandex.net/i?id=8d9bf68322ae621a99237fd32adcafbe&amp;n=33&amp;h=215&amp;w=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14686"/>
            <a:ext cx="1928826" cy="192882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6025" y="0"/>
            <a:ext cx="28479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071942"/>
            <a:ext cx="657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2714620"/>
            <a:ext cx="657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0"/>
            <a:ext cx="1571604" cy="15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 descr="https://im2-tub-ua.yandex.net/i?id=cc208b441dd20968a677b5144335d63a&amp;n=33&amp;h=215&amp;w=3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32" y="5458177"/>
            <a:ext cx="2571768" cy="1399823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5357826"/>
            <a:ext cx="657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3" y="5072074"/>
            <a:ext cx="2568488" cy="194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35698" y="3857628"/>
            <a:ext cx="20082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"/>
            <a:ext cx="392952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7" y="3429000"/>
            <a:ext cx="3360421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two-sonnik.ru/wp-content/uploads/2015/04/4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31" y="3571876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5804"/>
            <a:ext cx="642942" cy="6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cdn1.imgbb.ru/user/73/738248/201502/10ed4cf2e6da1904b13288239cb7b4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787086"/>
            <a:ext cx="1857388" cy="207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429264"/>
            <a:ext cx="642942" cy="6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s://im0-tub-ua.yandex.net/i?id=ec3445a1d50b2f2035c805a647373d27&amp;n=33&amp;h=215&amp;w=2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5572140"/>
            <a:ext cx="165659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500702"/>
            <a:ext cx="642942" cy="6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 descr="http://im.ribca.net/anim/animals/insects/1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43314"/>
            <a:ext cx="2233594" cy="156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286256"/>
            <a:ext cx="642942" cy="6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http://www.coollady.ru/puc/2/strekoza/b/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071670" cy="206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s://im0-tub-ua.yandex.net/i?id=a0c24fe483b8df8452b2876b3d617164&amp;n=33&amp;h=215&amp;w=2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0"/>
            <a:ext cx="2143108" cy="21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071546"/>
            <a:ext cx="642942" cy="6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80336"/>
            <a:ext cx="571504" cy="59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http://m.gifmania.ru/Animated-Gifs-Zhivotnyye/Animations-Insects/Images-Ladybugs/Ladybugs-69835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2143116"/>
            <a:ext cx="1571636" cy="153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928934"/>
            <a:ext cx="642942" cy="6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2143116"/>
            <a:ext cx="1981205" cy="160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099" y="1"/>
            <a:ext cx="400695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862411"/>
            <a:ext cx="3786214" cy="299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i11.pixs.ru/storage/8/9/1/cherepahap_4658122_174638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22305"/>
            <a:ext cx="2125959" cy="2335695"/>
          </a:xfrm>
          <a:prstGeom prst="rect">
            <a:avLst/>
          </a:prstGeom>
          <a:noFill/>
        </p:spPr>
      </p:pic>
      <p:pic>
        <p:nvPicPr>
          <p:cNvPr id="7" name="Picture 8" descr="D:\ТАБЛИЦА 2\iзмея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3116"/>
            <a:ext cx="2262189" cy="2262189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0"/>
            <a:ext cx="1928794" cy="169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5109517"/>
            <a:ext cx="2369440" cy="17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5786454"/>
            <a:ext cx="642942" cy="6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3500438"/>
            <a:ext cx="642942" cy="6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285728"/>
            <a:ext cx="642942" cy="6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0"/>
            <a:ext cx="2000264" cy="153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1785926"/>
            <a:ext cx="1928826" cy="143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64" y="3120414"/>
            <a:ext cx="2071702" cy="216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A </a:t>
            </a:r>
            <a:r>
              <a:rPr lang="en-US" b="1" dirty="0" smtClean="0">
                <a:solidFill>
                  <a:srgbClr val="FF0000"/>
                </a:solidFill>
              </a:rPr>
              <a:t>hare and an apple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07209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It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was late autumn. The sky was grey.  There were no leaves on the trees.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But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one red apple hung on the top of an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apple-tree.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hare was running by and saw the apple. But he could not get it!  Suddenly the hare heard: “Crow, crow!” The hare looked up and saw a big black crow.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was sitting on the top of the tree.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“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Hey, Crow!” said the hare. “ Pick that apple for me, please.”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crow picked the apple, and it fell to the ground.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Thank you, Crow!” said the hare. He wanted to take the apple, but the apple began to run away!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hare opened his mouth: “ What is it?” Suddenly he saw a hedgehog. The apple was on his back.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hedgehog stopped and said: “ It is my apple. I caught it when I was sleeping under the tree.”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But I saw it first!”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the hare. “The crow picked it for me.”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No! It is my apple,” said the hedgehog.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hedgehog and the hare began to fight.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786842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 crow heard the noise and flew down to the ground.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“It is my apple because I have picked,” he said.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 bear heard the noise and came up to them.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“Shame on you,” he said. “What are you fighting for?”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 crow, the hare and the hedgehog said to him: “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Bear! You are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biggest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and the cleverest in the forest. Tell us what to do. Who must have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apple?”And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they told the bear about the apple. The bear thought and thought.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“Well,” he said, “each of you must have the apple.”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“But we have only one apple!” cried the crow, the hare and the hedgehog.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“Then you must cut the apple into equal pieces,” said the bear.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Thank you, </a:t>
            </a:r>
            <a:r>
              <a:rPr lang="en-US" sz="1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Bear,</a:t>
            </a: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”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they said. And the hedgehog cut the apple into four equal pieces.</a:t>
            </a:r>
            <a:endParaRPr lang="ru-RU" sz="1800" b="1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piece of the apple is for you, Hare, because you first saw the apple</a:t>
            </a: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”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800" b="1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piece of the apple is for you, Crow, because you picked the apple.</a:t>
            </a: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”</a:t>
            </a:r>
            <a:endParaRPr lang="ru-RU" sz="1800" b="1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hedgehog put a piece of the apple into his mouth and said: </a:t>
            </a: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piece of the apple is for me because I caught it. And this is for you, </a:t>
            </a:r>
            <a:r>
              <a:rPr lang="en-US" sz="1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Bear.</a:t>
            </a: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”</a:t>
            </a:r>
            <a:endParaRPr lang="ru-RU" sz="1800" b="1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me?</a:t>
            </a: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”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cried the bear. </a:t>
            </a: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for?</a:t>
            </a: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”</a:t>
            </a:r>
            <a:endParaRPr lang="ru-RU" sz="1800" b="1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Because you taught us not to be greedy,</a:t>
            </a:r>
            <a:r>
              <a:rPr lang="en-US" sz="1800" b="1" dirty="0" smtClean="0">
                <a:ea typeface="Calibri" pitchFamily="34" charset="0"/>
                <a:cs typeface="Times New Roman" pitchFamily="18" charset="0"/>
              </a:rPr>
              <a:t>”</a:t>
            </a:r>
            <a:r>
              <a:rPr lang="en-US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said the crow, the hare and the hedgehog.</a:t>
            </a:r>
            <a:endParaRPr lang="ru-RU" sz="1800" b="1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en-US" sz="1800" dirty="0" smtClean="0">
              <a:latin typeface="Arial" pitchFamily="34" charset="0"/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ТАБЛИЦА 2\слонёно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96480"/>
            <a:ext cx="5280032" cy="5661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2" descr="D:\ТАБЛИЦА 2\iобезьян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85728"/>
            <a:ext cx="1979331" cy="2643206"/>
          </a:xfrm>
          <a:prstGeom prst="rect">
            <a:avLst/>
          </a:prstGeom>
          <a:noFill/>
        </p:spPr>
      </p:pic>
      <p:pic>
        <p:nvPicPr>
          <p:cNvPr id="1027" name="Picture 3" descr="D:\ТАБЛИЦА 2\львёнок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14290"/>
            <a:ext cx="2214578" cy="2429257"/>
          </a:xfrm>
          <a:prstGeom prst="rect">
            <a:avLst/>
          </a:prstGeom>
          <a:noFill/>
        </p:spPr>
      </p:pic>
      <p:pic>
        <p:nvPicPr>
          <p:cNvPr id="5" name="Picture 4" descr="D:\ТАБЛИЦА 2\iтигрёно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357694"/>
            <a:ext cx="2714612" cy="3128591"/>
          </a:xfrm>
          <a:prstGeom prst="rect">
            <a:avLst/>
          </a:prstGeom>
          <a:noFill/>
        </p:spPr>
      </p:pic>
      <p:pic>
        <p:nvPicPr>
          <p:cNvPr id="6" name="Picture 6" descr="D:\ТАБЛИЦА 2\попуга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14290"/>
            <a:ext cx="2133585" cy="2474282"/>
          </a:xfrm>
          <a:prstGeom prst="rect">
            <a:avLst/>
          </a:prstGeom>
          <a:noFill/>
        </p:spPr>
      </p:pic>
      <p:pic>
        <p:nvPicPr>
          <p:cNvPr id="1031" name="Picture 7" descr="D:\ТАБЛИЦА 2\крокодил 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810125"/>
            <a:ext cx="3190875" cy="2047875"/>
          </a:xfrm>
          <a:prstGeom prst="rect">
            <a:avLst/>
          </a:prstGeom>
          <a:noFill/>
        </p:spPr>
      </p:pic>
      <p:pic>
        <p:nvPicPr>
          <p:cNvPr id="7" name="Picture 8" descr="D:\ТАБЛИЦА 2\iзмея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810125"/>
            <a:ext cx="2047875" cy="2047875"/>
          </a:xfrm>
          <a:prstGeom prst="rect">
            <a:avLst/>
          </a:prstGeom>
          <a:noFill/>
        </p:spPr>
      </p:pic>
      <p:pic>
        <p:nvPicPr>
          <p:cNvPr id="1033" name="Picture 9" descr="D:\ТАБЛИЦА 2\слонёнок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2571744"/>
            <a:ext cx="2071702" cy="2221385"/>
          </a:xfrm>
          <a:prstGeom prst="rect">
            <a:avLst/>
          </a:prstGeom>
          <a:noFill/>
        </p:spPr>
      </p:pic>
      <p:pic>
        <p:nvPicPr>
          <p:cNvPr id="8" name="Picture 10" descr="D:\ТАБЛИЦА 2\павлин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3000372"/>
            <a:ext cx="1536748" cy="1785950"/>
          </a:xfrm>
          <a:prstGeom prst="rect">
            <a:avLst/>
          </a:prstGeom>
          <a:noFill/>
        </p:spPr>
      </p:pic>
      <p:pic>
        <p:nvPicPr>
          <p:cNvPr id="1035" name="Picture 11" descr="D:\ТАБЛИЦА 2\iверблюд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2786058"/>
            <a:ext cx="1781180" cy="1709615"/>
          </a:xfrm>
          <a:prstGeom prst="rect">
            <a:avLst/>
          </a:prstGeom>
          <a:noFill/>
        </p:spPr>
      </p:pic>
      <p:pic>
        <p:nvPicPr>
          <p:cNvPr id="35" name="Picture 5" descr="http://static.1000size.ru/middle/znak-nomera-1-siniy_42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14290"/>
            <a:ext cx="500034" cy="49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 descr="http://www.avtotok.net/files/products/original/znak-nomera-2-chernyy_68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488" y="214290"/>
            <a:ext cx="559146" cy="5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" descr="https://im3-tub-ua.yandex.net/i?id=e5b4e33b8812836e1473159d84eac85c&amp;n=33&amp;h=215&amp;w=28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86446" y="214290"/>
            <a:ext cx="85824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 descr="https://im3-tub-ua.yandex.net/i?id=3f04b2ff3801b6088c9a8f1b93b2737a&amp;n=33&amp;h=215&amp;w=2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000372"/>
            <a:ext cx="57931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http://www.avtotok.net/files/products/original/znak-nomera-5-siniy_206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86050" y="2928934"/>
            <a:ext cx="57811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1" descr="http://www.russian-tubing.ru/upload/shop_6/5/0/0/item_5006/shop_items_catalog_image500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08" y="2786058"/>
            <a:ext cx="6810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 descr="http://www.mundialrussia.com/assets/images/news/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282" y="4714884"/>
            <a:ext cx="428628" cy="5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7" descr="http://www.bilingual.sk/picture/61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28926" y="4643446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 descr="http://www.avtotok.net/files/products/original/znak-nomera-9-siniy_374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00760" y="4643446"/>
            <a:ext cx="571472" cy="56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D:\ТАБЛИЦА 2\crocodi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381250"/>
            <a:ext cx="5715000" cy="4476750"/>
          </a:xfrm>
          <a:prstGeom prst="rect">
            <a:avLst/>
          </a:prstGeom>
          <a:noFill/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428728" y="5214950"/>
            <a:ext cx="1816127" cy="857256"/>
            <a:chOff x="4126" y="1525"/>
            <a:chExt cx="1052" cy="1073"/>
          </a:xfrm>
        </p:grpSpPr>
        <p:sp>
          <p:nvSpPr>
            <p:cNvPr id="6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12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0" y="4500570"/>
            <a:ext cx="1816127" cy="857256"/>
            <a:chOff x="4126" y="1525"/>
            <a:chExt cx="1052" cy="1073"/>
          </a:xfrm>
        </p:grpSpPr>
        <p:sp>
          <p:nvSpPr>
            <p:cNvPr id="17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23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2285984" y="4214818"/>
            <a:ext cx="1816127" cy="857256"/>
            <a:chOff x="4126" y="1525"/>
            <a:chExt cx="1052" cy="1073"/>
          </a:xfrm>
        </p:grpSpPr>
        <p:sp>
          <p:nvSpPr>
            <p:cNvPr id="28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34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8" name="Group 29"/>
          <p:cNvGrpSpPr>
            <a:grpSpLocks/>
          </p:cNvGrpSpPr>
          <p:nvPr/>
        </p:nvGrpSpPr>
        <p:grpSpPr bwMode="auto">
          <a:xfrm>
            <a:off x="0" y="6000744"/>
            <a:ext cx="1816127" cy="857256"/>
            <a:chOff x="4126" y="1525"/>
            <a:chExt cx="1052" cy="1073"/>
          </a:xfrm>
        </p:grpSpPr>
        <p:sp>
          <p:nvSpPr>
            <p:cNvPr id="39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3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4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45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9" name="Group 29"/>
          <p:cNvGrpSpPr>
            <a:grpSpLocks/>
          </p:cNvGrpSpPr>
          <p:nvPr/>
        </p:nvGrpSpPr>
        <p:grpSpPr bwMode="auto">
          <a:xfrm>
            <a:off x="928662" y="3429000"/>
            <a:ext cx="1816127" cy="857256"/>
            <a:chOff x="4126" y="1525"/>
            <a:chExt cx="1052" cy="1073"/>
          </a:xfrm>
        </p:grpSpPr>
        <p:sp>
          <p:nvSpPr>
            <p:cNvPr id="50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1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4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5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56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0" name="Group 29"/>
          <p:cNvGrpSpPr>
            <a:grpSpLocks/>
          </p:cNvGrpSpPr>
          <p:nvPr/>
        </p:nvGrpSpPr>
        <p:grpSpPr bwMode="auto">
          <a:xfrm>
            <a:off x="2714612" y="2928934"/>
            <a:ext cx="1816127" cy="857256"/>
            <a:chOff x="4126" y="1525"/>
            <a:chExt cx="1052" cy="1073"/>
          </a:xfrm>
        </p:grpSpPr>
        <p:sp>
          <p:nvSpPr>
            <p:cNvPr id="61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5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6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67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2" name="Group 29"/>
          <p:cNvGrpSpPr>
            <a:grpSpLocks/>
          </p:cNvGrpSpPr>
          <p:nvPr/>
        </p:nvGrpSpPr>
        <p:grpSpPr bwMode="auto">
          <a:xfrm>
            <a:off x="4071934" y="2000240"/>
            <a:ext cx="1816127" cy="857256"/>
            <a:chOff x="4126" y="1525"/>
            <a:chExt cx="1052" cy="1073"/>
          </a:xfrm>
        </p:grpSpPr>
        <p:sp>
          <p:nvSpPr>
            <p:cNvPr id="83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6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7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8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89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3" name="Group 29"/>
          <p:cNvGrpSpPr>
            <a:grpSpLocks/>
          </p:cNvGrpSpPr>
          <p:nvPr/>
        </p:nvGrpSpPr>
        <p:grpSpPr bwMode="auto">
          <a:xfrm>
            <a:off x="3357554" y="1142984"/>
            <a:ext cx="1816127" cy="857256"/>
            <a:chOff x="4126" y="1525"/>
            <a:chExt cx="1052" cy="1073"/>
          </a:xfrm>
        </p:grpSpPr>
        <p:sp>
          <p:nvSpPr>
            <p:cNvPr id="94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5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7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8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99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100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3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4" name="Group 29"/>
          <p:cNvGrpSpPr>
            <a:grpSpLocks/>
          </p:cNvGrpSpPr>
          <p:nvPr/>
        </p:nvGrpSpPr>
        <p:grpSpPr bwMode="auto">
          <a:xfrm>
            <a:off x="4500562" y="285728"/>
            <a:ext cx="1816127" cy="857256"/>
            <a:chOff x="4126" y="1525"/>
            <a:chExt cx="1052" cy="1073"/>
          </a:xfrm>
        </p:grpSpPr>
        <p:sp>
          <p:nvSpPr>
            <p:cNvPr id="105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6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7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8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9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0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111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2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3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4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pic>
        <p:nvPicPr>
          <p:cNvPr id="37891" name="Picture 3" descr="D:\ТАБЛИЦА 2\острово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3215" y="0"/>
            <a:ext cx="2660785" cy="2000240"/>
          </a:xfrm>
          <a:prstGeom prst="rect">
            <a:avLst/>
          </a:prstGeom>
          <a:noFill/>
        </p:spPr>
      </p:pic>
      <p:pic>
        <p:nvPicPr>
          <p:cNvPr id="116" name="Picture 42" descr="D:\ТАБЛИЦА 2\crocodile 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3214678" cy="2966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686740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1552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D:\ТАБЛИЦА 2\крокодил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45008"/>
            <a:ext cx="2023558" cy="129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6691315" cy="60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ttp://i86.beon.ru/36/33/173336/14/44079014/octopus_relationsh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2190752" cy="2190752"/>
          </a:xfrm>
          <a:prstGeom prst="rect">
            <a:avLst/>
          </a:prstGeom>
          <a:noFill/>
        </p:spPr>
      </p:pic>
      <p:pic>
        <p:nvPicPr>
          <p:cNvPr id="6" name="Picture 10" descr="http://science-all.com/images/octopus-clipart/octopus-clipart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86322"/>
            <a:ext cx="1928826" cy="1872445"/>
          </a:xfrm>
          <a:prstGeom prst="rect">
            <a:avLst/>
          </a:prstGeom>
          <a:noFill/>
        </p:spPr>
      </p:pic>
      <p:pic>
        <p:nvPicPr>
          <p:cNvPr id="7" name="Picture 2" descr="https://im1-tub-ua.yandex.net/i?id=0e5c895f12b6df0742c2d876fe42acb2&amp;n=33&amp;h=215&amp;w=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928934"/>
            <a:ext cx="1785950" cy="1785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642942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ТАБЛИЦА\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89966"/>
            <a:ext cx="2223672" cy="2439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655145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s://im2-tub-ua.yandex.net/i?id=9a8cf1b38500bebe8b25f67ba2499d77&amp;n=33&amp;h=215&amp;w=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wo-sonnik.ru/wp-content/uploads/2015/04/4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37" y="4500571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previews.123rf.com/images/idesign2000/idesign20001205/idesign2000120500363/13495346-Funny-bee-cartoon--Stock-Vector-anim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66"/>
            <a:ext cx="2281238" cy="15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64266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ТАБЛИЦА 2\iкотёно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9553" y="2071678"/>
            <a:ext cx="272128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3071834" cy="8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24317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D:\ТАБЛИЦА 2\крокодил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967427"/>
            <a:ext cx="4503917" cy="2890573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500174"/>
            <a:ext cx="3776779" cy="9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525495"/>
            <a:ext cx="3286148" cy="10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3" y="3571876"/>
            <a:ext cx="5429288" cy="81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2500306"/>
            <a:ext cx="3500450" cy="10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500570"/>
            <a:ext cx="41676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3786190"/>
            <a:ext cx="26459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1604" y="357166"/>
            <a:ext cx="5667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5214950"/>
            <a:ext cx="329617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524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LET’S  PLAY 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A hare and an apple</vt:lpstr>
      <vt:lpstr>Слайд 16</vt:lpstr>
      <vt:lpstr>THANK YOU!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75</cp:revision>
  <dcterms:created xsi:type="dcterms:W3CDTF">2017-04-18T11:42:21Z</dcterms:created>
  <dcterms:modified xsi:type="dcterms:W3CDTF">2017-07-21T11:56:28Z</dcterms:modified>
</cp:coreProperties>
</file>