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1"/>
  </p:notesMasterIdLst>
  <p:handoutMasterIdLst>
    <p:handoutMasterId r:id="rId62"/>
  </p:handoutMasterIdLst>
  <p:sldIdLst>
    <p:sldId id="259" r:id="rId2"/>
    <p:sldId id="319" r:id="rId3"/>
    <p:sldId id="281" r:id="rId4"/>
    <p:sldId id="320" r:id="rId5"/>
    <p:sldId id="351" r:id="rId6"/>
    <p:sldId id="321" r:id="rId7"/>
    <p:sldId id="322" r:id="rId8"/>
    <p:sldId id="325" r:id="rId9"/>
    <p:sldId id="327" r:id="rId10"/>
    <p:sldId id="333" r:id="rId11"/>
    <p:sldId id="329" r:id="rId12"/>
    <p:sldId id="330" r:id="rId13"/>
    <p:sldId id="335" r:id="rId14"/>
    <p:sldId id="336" r:id="rId15"/>
    <p:sldId id="332" r:id="rId16"/>
    <p:sldId id="334" r:id="rId17"/>
    <p:sldId id="337" r:id="rId18"/>
    <p:sldId id="331" r:id="rId19"/>
    <p:sldId id="338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23" r:id="rId33"/>
    <p:sldId id="324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91" r:id="rId42"/>
    <p:sldId id="346" r:id="rId43"/>
    <p:sldId id="349" r:id="rId44"/>
    <p:sldId id="366" r:id="rId45"/>
    <p:sldId id="367" r:id="rId46"/>
    <p:sldId id="350" r:id="rId47"/>
    <p:sldId id="378" r:id="rId48"/>
    <p:sldId id="379" r:id="rId49"/>
    <p:sldId id="380" r:id="rId50"/>
    <p:sldId id="382" r:id="rId51"/>
    <p:sldId id="383" r:id="rId52"/>
    <p:sldId id="386" r:id="rId53"/>
    <p:sldId id="385" r:id="rId54"/>
    <p:sldId id="387" r:id="rId55"/>
    <p:sldId id="388" r:id="rId56"/>
    <p:sldId id="389" r:id="rId57"/>
    <p:sldId id="390" r:id="rId58"/>
    <p:sldId id="348" r:id="rId59"/>
    <p:sldId id="304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FF99"/>
    <a:srgbClr val="66FFCC"/>
    <a:srgbClr val="FF0000"/>
    <a:srgbClr val="FFFF00"/>
    <a:srgbClr val="00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660"/>
  </p:normalViewPr>
  <p:slideViewPr>
    <p:cSldViewPr>
      <p:cViewPr varScale="1">
        <p:scale>
          <a:sx n="105" d="100"/>
          <a:sy n="105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1A86243-4FC0-1617-3BF1-9ADEA971D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Презентация к внеклассному мероприятию по информатике для 7 - 8 классов "Турнир знатоков"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2F222F-B9BE-19FA-8DF3-11748F7818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2C2A13-E13F-79E2-417A-DC6488D447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5A19C7-5108-678B-930E-1A6FECF1D0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7C7B82-56ED-4D69-8CFB-AA0FBDC78A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033CB39-137D-860E-ACFD-15CDC5B3EB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Презентация к внеклассному мероприятию по информатике для 7 - 8 классов "Турнир знатоков"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A6BEB4-2D90-F28B-7CE5-F918A6C1B2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4607133-55B5-A88C-F97C-184D3D143E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A9D7C70-63A7-D41C-AB11-2B833E5EF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EE7E0-146D-90D1-A651-59F5FB07BB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BC8837-F6F8-9F88-B996-015A09AF8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AE97EA-C46D-4C9F-8E90-428592F7F5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>
            <a:extLst>
              <a:ext uri="{FF2B5EF4-FFF2-40B4-BE49-F238E27FC236}">
                <a16:creationId xmlns:a16="http://schemas.microsoft.com/office/drawing/2014/main" id="{CAE68B3A-1BA1-4862-F174-A2E91C3500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>
            <a:extLst>
              <a:ext uri="{FF2B5EF4-FFF2-40B4-BE49-F238E27FC236}">
                <a16:creationId xmlns:a16="http://schemas.microsoft.com/office/drawing/2014/main" id="{58FE970F-02FE-5B8E-A0D4-D610A1AB2D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3492" name="Номер слайда 3">
            <a:extLst>
              <a:ext uri="{FF2B5EF4-FFF2-40B4-BE49-F238E27FC236}">
                <a16:creationId xmlns:a16="http://schemas.microsoft.com/office/drawing/2014/main" id="{E7A6F226-244D-F609-C321-80E39398C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A92E37-392A-4BB3-818F-19DAA70C3680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63493" name="Дата 1">
            <a:extLst>
              <a:ext uri="{FF2B5EF4-FFF2-40B4-BE49-F238E27FC236}">
                <a16:creationId xmlns:a16="http://schemas.microsoft.com/office/drawing/2014/main" id="{B2C1B91D-8A24-3BF4-AEE7-FE7E21653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494" name="Верхний колонтитул 2">
            <a:extLst>
              <a:ext uri="{FF2B5EF4-FFF2-40B4-BE49-F238E27FC236}">
                <a16:creationId xmlns:a16="http://schemas.microsoft.com/office/drawing/2014/main" id="{E290B8DE-CBD7-C224-E770-CE670FB1DE07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48CDC06F-5135-A9B3-01A6-B961F79BDD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399A704D-80BF-E9FB-B647-FD491F5A4B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AAF2D61B-9582-4229-4514-79E521C45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E4A61-BCF5-4851-A4EB-5C651DF360D6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sp>
        <p:nvSpPr>
          <p:cNvPr id="72709" name="Дата 1">
            <a:extLst>
              <a:ext uri="{FF2B5EF4-FFF2-40B4-BE49-F238E27FC236}">
                <a16:creationId xmlns:a16="http://schemas.microsoft.com/office/drawing/2014/main" id="{73419304-0AB1-4E44-C535-20876BD468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2710" name="Верхний колонтитул 2">
            <a:extLst>
              <a:ext uri="{FF2B5EF4-FFF2-40B4-BE49-F238E27FC236}">
                <a16:creationId xmlns:a16="http://schemas.microsoft.com/office/drawing/2014/main" id="{1EEC279E-2F6E-0B1E-6EC1-925FE4C4210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id="{30DDD449-D773-57B9-92E6-946E7BD444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id="{9D4A1FF9-C570-FB58-CB51-703DC54138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id="{BD107A36-B1A1-84BD-852F-FB6E11EF8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89891C-2EC9-493F-AF28-0B26C0EB85A8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sp>
        <p:nvSpPr>
          <p:cNvPr id="73733" name="Дата 1">
            <a:extLst>
              <a:ext uri="{FF2B5EF4-FFF2-40B4-BE49-F238E27FC236}">
                <a16:creationId xmlns:a16="http://schemas.microsoft.com/office/drawing/2014/main" id="{286724D4-6556-C5AD-175B-A1A45C3F57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3734" name="Верхний колонтитул 2">
            <a:extLst>
              <a:ext uri="{FF2B5EF4-FFF2-40B4-BE49-F238E27FC236}">
                <a16:creationId xmlns:a16="http://schemas.microsoft.com/office/drawing/2014/main" id="{24161AD3-FBBA-3F04-B57A-093AC146AA8D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id="{426915D1-ECA9-D855-0BDD-94AA9BDCEA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id="{F701E356-7595-9936-C482-22946DEC7D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id="{ED2132F9-5304-AEA9-980D-C1D839FB6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C2574A-087A-4F19-BCDD-BA20A9FD43D8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sp>
        <p:nvSpPr>
          <p:cNvPr id="74757" name="Дата 1">
            <a:extLst>
              <a:ext uri="{FF2B5EF4-FFF2-40B4-BE49-F238E27FC236}">
                <a16:creationId xmlns:a16="http://schemas.microsoft.com/office/drawing/2014/main" id="{FE905C78-9762-CD92-9730-CDD1CF8C00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4758" name="Верхний колонтитул 2">
            <a:extLst>
              <a:ext uri="{FF2B5EF4-FFF2-40B4-BE49-F238E27FC236}">
                <a16:creationId xmlns:a16="http://schemas.microsoft.com/office/drawing/2014/main" id="{203FFE2B-96F2-2184-3081-D933C6561860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id="{427FEC62-B267-80CD-3CC0-6DF15E66C5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id="{A97E521B-1BBE-47F4-6C1F-9B373B26A3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id="{642F2646-8CB8-D9BC-FFCF-A7128CDFD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F51FC9-DAF7-464B-BF8F-DD50A15E03EB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sp>
        <p:nvSpPr>
          <p:cNvPr id="75781" name="Дата 1">
            <a:extLst>
              <a:ext uri="{FF2B5EF4-FFF2-40B4-BE49-F238E27FC236}">
                <a16:creationId xmlns:a16="http://schemas.microsoft.com/office/drawing/2014/main" id="{E472C6F4-1650-2184-3ADC-A67E0845BF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5782" name="Верхний колонтитул 2">
            <a:extLst>
              <a:ext uri="{FF2B5EF4-FFF2-40B4-BE49-F238E27FC236}">
                <a16:creationId xmlns:a16="http://schemas.microsoft.com/office/drawing/2014/main" id="{6C02A0C4-A979-9E2A-FD47-3B394A24C374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>
            <a:extLst>
              <a:ext uri="{FF2B5EF4-FFF2-40B4-BE49-F238E27FC236}">
                <a16:creationId xmlns:a16="http://schemas.microsoft.com/office/drawing/2014/main" id="{B6D510EA-AC4E-E4E6-6EA9-24DD8D18C8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>
            <a:extLst>
              <a:ext uri="{FF2B5EF4-FFF2-40B4-BE49-F238E27FC236}">
                <a16:creationId xmlns:a16="http://schemas.microsoft.com/office/drawing/2014/main" id="{E9D24F3F-D2E7-5A8E-4CE3-2778DAE8E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6804" name="Номер слайда 3">
            <a:extLst>
              <a:ext uri="{FF2B5EF4-FFF2-40B4-BE49-F238E27FC236}">
                <a16:creationId xmlns:a16="http://schemas.microsoft.com/office/drawing/2014/main" id="{31A5FEBB-87C9-CCD7-35E2-D29E7C392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836D42-B042-4A4A-85EF-75523B8D147C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  <p:sp>
        <p:nvSpPr>
          <p:cNvPr id="76805" name="Дата 1">
            <a:extLst>
              <a:ext uri="{FF2B5EF4-FFF2-40B4-BE49-F238E27FC236}">
                <a16:creationId xmlns:a16="http://schemas.microsoft.com/office/drawing/2014/main" id="{D7FADB9B-3A8D-AA67-BA8C-88EC270DC8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6806" name="Верхний колонтитул 2">
            <a:extLst>
              <a:ext uri="{FF2B5EF4-FFF2-40B4-BE49-F238E27FC236}">
                <a16:creationId xmlns:a16="http://schemas.microsoft.com/office/drawing/2014/main" id="{23A159A6-C247-9728-9142-F681DAC6B91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>
            <a:extLst>
              <a:ext uri="{FF2B5EF4-FFF2-40B4-BE49-F238E27FC236}">
                <a16:creationId xmlns:a16="http://schemas.microsoft.com/office/drawing/2014/main" id="{D427AD16-FED5-03A2-C8EF-111DC7E7C1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>
            <a:extLst>
              <a:ext uri="{FF2B5EF4-FFF2-40B4-BE49-F238E27FC236}">
                <a16:creationId xmlns:a16="http://schemas.microsoft.com/office/drawing/2014/main" id="{5620D500-725B-9AFA-6636-3EF58B1D9C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>
            <a:extLst>
              <a:ext uri="{FF2B5EF4-FFF2-40B4-BE49-F238E27FC236}">
                <a16:creationId xmlns:a16="http://schemas.microsoft.com/office/drawing/2014/main" id="{CB6D8CFE-7F04-DD1F-4226-E626CA03D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2BBF99-77D9-4A41-9B4F-A37C37B0EF3F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  <p:sp>
        <p:nvSpPr>
          <p:cNvPr id="77829" name="Дата 1">
            <a:extLst>
              <a:ext uri="{FF2B5EF4-FFF2-40B4-BE49-F238E27FC236}">
                <a16:creationId xmlns:a16="http://schemas.microsoft.com/office/drawing/2014/main" id="{188B29E8-4828-A220-0A79-28F83762AB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7830" name="Верхний колонтитул 2">
            <a:extLst>
              <a:ext uri="{FF2B5EF4-FFF2-40B4-BE49-F238E27FC236}">
                <a16:creationId xmlns:a16="http://schemas.microsoft.com/office/drawing/2014/main" id="{714EEA6C-8A57-98E6-2BF9-395A580498D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>
            <a:extLst>
              <a:ext uri="{FF2B5EF4-FFF2-40B4-BE49-F238E27FC236}">
                <a16:creationId xmlns:a16="http://schemas.microsoft.com/office/drawing/2014/main" id="{C09F3C90-EB45-CED5-42EA-87EE6BCD26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>
            <a:extLst>
              <a:ext uri="{FF2B5EF4-FFF2-40B4-BE49-F238E27FC236}">
                <a16:creationId xmlns:a16="http://schemas.microsoft.com/office/drawing/2014/main" id="{4EE9055B-B5F4-9C7C-9A18-CD8B67B7D9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8852" name="Номер слайда 3">
            <a:extLst>
              <a:ext uri="{FF2B5EF4-FFF2-40B4-BE49-F238E27FC236}">
                <a16:creationId xmlns:a16="http://schemas.microsoft.com/office/drawing/2014/main" id="{92B3BEFB-54FD-8B4D-FB31-D06BAF1E1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04C052-99EC-4583-9899-78942EBFA558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  <p:sp>
        <p:nvSpPr>
          <p:cNvPr id="78853" name="Дата 1">
            <a:extLst>
              <a:ext uri="{FF2B5EF4-FFF2-40B4-BE49-F238E27FC236}">
                <a16:creationId xmlns:a16="http://schemas.microsoft.com/office/drawing/2014/main" id="{94434EB8-6C49-6D4D-E26A-AD5DA22467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8854" name="Верхний колонтитул 2">
            <a:extLst>
              <a:ext uri="{FF2B5EF4-FFF2-40B4-BE49-F238E27FC236}">
                <a16:creationId xmlns:a16="http://schemas.microsoft.com/office/drawing/2014/main" id="{D51CEA5A-27BA-16C2-A48A-BDB7E6297E23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>
            <a:extLst>
              <a:ext uri="{FF2B5EF4-FFF2-40B4-BE49-F238E27FC236}">
                <a16:creationId xmlns:a16="http://schemas.microsoft.com/office/drawing/2014/main" id="{AD5C84CE-3DEE-8DB2-49A0-40A56F5C42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>
            <a:extLst>
              <a:ext uri="{FF2B5EF4-FFF2-40B4-BE49-F238E27FC236}">
                <a16:creationId xmlns:a16="http://schemas.microsoft.com/office/drawing/2014/main" id="{C240BB21-5D12-ADE4-3FCC-6ED90D97DE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9876" name="Номер слайда 3">
            <a:extLst>
              <a:ext uri="{FF2B5EF4-FFF2-40B4-BE49-F238E27FC236}">
                <a16:creationId xmlns:a16="http://schemas.microsoft.com/office/drawing/2014/main" id="{6BECF143-DE4A-A055-7265-830071161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2B407E-5F3E-40A9-90AF-139EC0700D3C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  <p:sp>
        <p:nvSpPr>
          <p:cNvPr id="79877" name="Дата 1">
            <a:extLst>
              <a:ext uri="{FF2B5EF4-FFF2-40B4-BE49-F238E27FC236}">
                <a16:creationId xmlns:a16="http://schemas.microsoft.com/office/drawing/2014/main" id="{20A998E6-EA8D-4338-267F-18E79BA6C7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9878" name="Верхний колонтитул 2">
            <a:extLst>
              <a:ext uri="{FF2B5EF4-FFF2-40B4-BE49-F238E27FC236}">
                <a16:creationId xmlns:a16="http://schemas.microsoft.com/office/drawing/2014/main" id="{FC6B8C52-CE29-22D4-5F37-13DDBBE1037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>
            <a:extLst>
              <a:ext uri="{FF2B5EF4-FFF2-40B4-BE49-F238E27FC236}">
                <a16:creationId xmlns:a16="http://schemas.microsoft.com/office/drawing/2014/main" id="{63411B22-6280-5D22-F519-8240279923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>
            <a:extLst>
              <a:ext uri="{FF2B5EF4-FFF2-40B4-BE49-F238E27FC236}">
                <a16:creationId xmlns:a16="http://schemas.microsoft.com/office/drawing/2014/main" id="{E5DEBF3D-A2E4-0EA4-903D-20AD2278D3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Номер слайда 3">
            <a:extLst>
              <a:ext uri="{FF2B5EF4-FFF2-40B4-BE49-F238E27FC236}">
                <a16:creationId xmlns:a16="http://schemas.microsoft.com/office/drawing/2014/main" id="{1DF856CA-F302-B71A-C0E3-19C02DF7C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61CA43-7B2D-41E4-973B-27D3CA817968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  <p:sp>
        <p:nvSpPr>
          <p:cNvPr id="80901" name="Дата 1">
            <a:extLst>
              <a:ext uri="{FF2B5EF4-FFF2-40B4-BE49-F238E27FC236}">
                <a16:creationId xmlns:a16="http://schemas.microsoft.com/office/drawing/2014/main" id="{08CF6C65-1700-FB30-4999-D05695835A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0902" name="Верхний колонтитул 2">
            <a:extLst>
              <a:ext uri="{FF2B5EF4-FFF2-40B4-BE49-F238E27FC236}">
                <a16:creationId xmlns:a16="http://schemas.microsoft.com/office/drawing/2014/main" id="{248CB9CF-D2C8-DE3F-D2C3-4B6D67493F04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>
            <a:extLst>
              <a:ext uri="{FF2B5EF4-FFF2-40B4-BE49-F238E27FC236}">
                <a16:creationId xmlns:a16="http://schemas.microsoft.com/office/drawing/2014/main" id="{9E34B21D-DDA9-1880-63B7-4B75B66270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>
            <a:extLst>
              <a:ext uri="{FF2B5EF4-FFF2-40B4-BE49-F238E27FC236}">
                <a16:creationId xmlns:a16="http://schemas.microsoft.com/office/drawing/2014/main" id="{8C7E53E7-0D4A-7525-518C-687426A408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24" name="Номер слайда 3">
            <a:extLst>
              <a:ext uri="{FF2B5EF4-FFF2-40B4-BE49-F238E27FC236}">
                <a16:creationId xmlns:a16="http://schemas.microsoft.com/office/drawing/2014/main" id="{C3020B1C-B8CC-0D9C-AB85-11EB4EDB9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5E0532-7C95-4E02-A9C8-04C5577E6CD2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  <p:sp>
        <p:nvSpPr>
          <p:cNvPr id="81925" name="Дата 1">
            <a:extLst>
              <a:ext uri="{FF2B5EF4-FFF2-40B4-BE49-F238E27FC236}">
                <a16:creationId xmlns:a16="http://schemas.microsoft.com/office/drawing/2014/main" id="{308A5550-2821-607D-3F69-A08D559F98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26" name="Верхний колонтитул 2">
            <a:extLst>
              <a:ext uri="{FF2B5EF4-FFF2-40B4-BE49-F238E27FC236}">
                <a16:creationId xmlns:a16="http://schemas.microsoft.com/office/drawing/2014/main" id="{6465E6B3-A496-A5D4-E78D-3BDE6512BA1D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:a16="http://schemas.microsoft.com/office/drawing/2014/main" id="{D84C7B32-6F5B-D61C-AC0B-1A1063CB5B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:a16="http://schemas.microsoft.com/office/drawing/2014/main" id="{C705A310-BFBE-C935-E2CC-D9099E2253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4516" name="Номер слайда 3">
            <a:extLst>
              <a:ext uri="{FF2B5EF4-FFF2-40B4-BE49-F238E27FC236}">
                <a16:creationId xmlns:a16="http://schemas.microsoft.com/office/drawing/2014/main" id="{0D7F52F8-A08D-B3F2-A1E8-461A9CE55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A5BD54-0B64-4899-98BF-DE946E5082F4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  <p:sp>
        <p:nvSpPr>
          <p:cNvPr id="64517" name="Дата 1">
            <a:extLst>
              <a:ext uri="{FF2B5EF4-FFF2-40B4-BE49-F238E27FC236}">
                <a16:creationId xmlns:a16="http://schemas.microsoft.com/office/drawing/2014/main" id="{137E3224-1F3C-D446-A298-A29A7A5A98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4518" name="Верхний колонтитул 2">
            <a:extLst>
              <a:ext uri="{FF2B5EF4-FFF2-40B4-BE49-F238E27FC236}">
                <a16:creationId xmlns:a16="http://schemas.microsoft.com/office/drawing/2014/main" id="{F6671E17-21B1-4EFD-25AE-B2E023D352B4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>
            <a:extLst>
              <a:ext uri="{FF2B5EF4-FFF2-40B4-BE49-F238E27FC236}">
                <a16:creationId xmlns:a16="http://schemas.microsoft.com/office/drawing/2014/main" id="{71FD1B3A-A776-9F4C-DF59-A25C4FC90A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>
            <a:extLst>
              <a:ext uri="{FF2B5EF4-FFF2-40B4-BE49-F238E27FC236}">
                <a16:creationId xmlns:a16="http://schemas.microsoft.com/office/drawing/2014/main" id="{BC9A8364-5D56-03BD-6E5E-C42D861FBC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Номер слайда 3">
            <a:extLst>
              <a:ext uri="{FF2B5EF4-FFF2-40B4-BE49-F238E27FC236}">
                <a16:creationId xmlns:a16="http://schemas.microsoft.com/office/drawing/2014/main" id="{FCFAA681-040B-5875-1659-F8FD673B5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05FF4A-A8C9-4AF3-86E4-9FAF889DF42A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  <p:sp>
        <p:nvSpPr>
          <p:cNvPr id="82949" name="Дата 1">
            <a:extLst>
              <a:ext uri="{FF2B5EF4-FFF2-40B4-BE49-F238E27FC236}">
                <a16:creationId xmlns:a16="http://schemas.microsoft.com/office/drawing/2014/main" id="{A076194B-A1C2-4B6D-9213-C571403EE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950" name="Верхний колонтитул 2">
            <a:extLst>
              <a:ext uri="{FF2B5EF4-FFF2-40B4-BE49-F238E27FC236}">
                <a16:creationId xmlns:a16="http://schemas.microsoft.com/office/drawing/2014/main" id="{4DB4AC61-3AFE-C743-CD53-EB4074FEE66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>
            <a:extLst>
              <a:ext uri="{FF2B5EF4-FFF2-40B4-BE49-F238E27FC236}">
                <a16:creationId xmlns:a16="http://schemas.microsoft.com/office/drawing/2014/main" id="{547F1155-8AA2-0C65-C974-71B64F002C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>
            <a:extLst>
              <a:ext uri="{FF2B5EF4-FFF2-40B4-BE49-F238E27FC236}">
                <a16:creationId xmlns:a16="http://schemas.microsoft.com/office/drawing/2014/main" id="{0F6850A6-52DE-B71E-74E1-5B1DCF7C50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3972" name="Номер слайда 3">
            <a:extLst>
              <a:ext uri="{FF2B5EF4-FFF2-40B4-BE49-F238E27FC236}">
                <a16:creationId xmlns:a16="http://schemas.microsoft.com/office/drawing/2014/main" id="{F7C36B89-232D-8DC4-83DD-DAF9FBFA0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4E3AF1-C612-42B3-864D-70D6F5EC5E28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  <p:sp>
        <p:nvSpPr>
          <p:cNvPr id="83973" name="Дата 1">
            <a:extLst>
              <a:ext uri="{FF2B5EF4-FFF2-40B4-BE49-F238E27FC236}">
                <a16:creationId xmlns:a16="http://schemas.microsoft.com/office/drawing/2014/main" id="{FE7AF84C-F31A-0442-56BD-84B6DE7A37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3974" name="Верхний колонтитул 2">
            <a:extLst>
              <a:ext uri="{FF2B5EF4-FFF2-40B4-BE49-F238E27FC236}">
                <a16:creationId xmlns:a16="http://schemas.microsoft.com/office/drawing/2014/main" id="{12F6162C-1E23-9C03-E73A-ADE12804F5B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>
            <a:extLst>
              <a:ext uri="{FF2B5EF4-FFF2-40B4-BE49-F238E27FC236}">
                <a16:creationId xmlns:a16="http://schemas.microsoft.com/office/drawing/2014/main" id="{C6BFDC97-9A4E-E39D-50C3-9AD91D7E0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>
            <a:extLst>
              <a:ext uri="{FF2B5EF4-FFF2-40B4-BE49-F238E27FC236}">
                <a16:creationId xmlns:a16="http://schemas.microsoft.com/office/drawing/2014/main" id="{CC88E3DA-3DD2-ACAF-6F65-933F55BBE2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4996" name="Номер слайда 3">
            <a:extLst>
              <a:ext uri="{FF2B5EF4-FFF2-40B4-BE49-F238E27FC236}">
                <a16:creationId xmlns:a16="http://schemas.microsoft.com/office/drawing/2014/main" id="{91A56961-E4CD-F363-ECC6-C53E4D9D3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224486-6D23-4992-BEB8-B716EB634B16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  <p:sp>
        <p:nvSpPr>
          <p:cNvPr id="84997" name="Дата 1">
            <a:extLst>
              <a:ext uri="{FF2B5EF4-FFF2-40B4-BE49-F238E27FC236}">
                <a16:creationId xmlns:a16="http://schemas.microsoft.com/office/drawing/2014/main" id="{4AA4C7BF-7445-43DF-3489-BCB608D2F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4998" name="Верхний колонтитул 2">
            <a:extLst>
              <a:ext uri="{FF2B5EF4-FFF2-40B4-BE49-F238E27FC236}">
                <a16:creationId xmlns:a16="http://schemas.microsoft.com/office/drawing/2014/main" id="{B3E4EA43-D609-6C8B-FBB5-292AB700E6A0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>
            <a:extLst>
              <a:ext uri="{FF2B5EF4-FFF2-40B4-BE49-F238E27FC236}">
                <a16:creationId xmlns:a16="http://schemas.microsoft.com/office/drawing/2014/main" id="{DA74048F-C687-A3BB-5E55-A956170323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>
            <a:extLst>
              <a:ext uri="{FF2B5EF4-FFF2-40B4-BE49-F238E27FC236}">
                <a16:creationId xmlns:a16="http://schemas.microsoft.com/office/drawing/2014/main" id="{C4D0A29F-646C-581E-2DD1-B924A4E037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6020" name="Номер слайда 3">
            <a:extLst>
              <a:ext uri="{FF2B5EF4-FFF2-40B4-BE49-F238E27FC236}">
                <a16:creationId xmlns:a16="http://schemas.microsoft.com/office/drawing/2014/main" id="{10C40C36-0687-BDB0-F67F-3D59E87C7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14B9E9-CC18-40FA-88BC-6FF49A59ED50}" type="slidenum">
              <a:rPr lang="ru-RU" altLang="ru-RU"/>
              <a:pPr eaLnBrk="1" hangingPunct="1"/>
              <a:t>23</a:t>
            </a:fld>
            <a:endParaRPr lang="ru-RU" altLang="ru-RU"/>
          </a:p>
        </p:txBody>
      </p:sp>
      <p:sp>
        <p:nvSpPr>
          <p:cNvPr id="86021" name="Дата 1">
            <a:extLst>
              <a:ext uri="{FF2B5EF4-FFF2-40B4-BE49-F238E27FC236}">
                <a16:creationId xmlns:a16="http://schemas.microsoft.com/office/drawing/2014/main" id="{09227E35-0155-DA12-0348-354229B22A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6022" name="Верхний колонтитул 2">
            <a:extLst>
              <a:ext uri="{FF2B5EF4-FFF2-40B4-BE49-F238E27FC236}">
                <a16:creationId xmlns:a16="http://schemas.microsoft.com/office/drawing/2014/main" id="{0CEFABE2-3A8C-C879-0677-529BEEC1926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>
            <a:extLst>
              <a:ext uri="{FF2B5EF4-FFF2-40B4-BE49-F238E27FC236}">
                <a16:creationId xmlns:a16="http://schemas.microsoft.com/office/drawing/2014/main" id="{3605214B-384A-A63B-80A6-468188DFCD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>
            <a:extLst>
              <a:ext uri="{FF2B5EF4-FFF2-40B4-BE49-F238E27FC236}">
                <a16:creationId xmlns:a16="http://schemas.microsoft.com/office/drawing/2014/main" id="{90EFB20B-539C-75F3-B5DD-2C90776634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7044" name="Номер слайда 3">
            <a:extLst>
              <a:ext uri="{FF2B5EF4-FFF2-40B4-BE49-F238E27FC236}">
                <a16:creationId xmlns:a16="http://schemas.microsoft.com/office/drawing/2014/main" id="{180389CC-9F0C-6DDB-98E1-0479BC2ED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CFA0B5-7A38-4172-91CD-221D66A89709}" type="slidenum">
              <a:rPr lang="ru-RU" altLang="ru-RU"/>
              <a:pPr eaLnBrk="1" hangingPunct="1"/>
              <a:t>24</a:t>
            </a:fld>
            <a:endParaRPr lang="ru-RU" altLang="ru-RU"/>
          </a:p>
        </p:txBody>
      </p:sp>
      <p:sp>
        <p:nvSpPr>
          <p:cNvPr id="87045" name="Дата 1">
            <a:extLst>
              <a:ext uri="{FF2B5EF4-FFF2-40B4-BE49-F238E27FC236}">
                <a16:creationId xmlns:a16="http://schemas.microsoft.com/office/drawing/2014/main" id="{4DA0B7F7-AF16-34C0-F265-40877EE62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7046" name="Верхний колонтитул 2">
            <a:extLst>
              <a:ext uri="{FF2B5EF4-FFF2-40B4-BE49-F238E27FC236}">
                <a16:creationId xmlns:a16="http://schemas.microsoft.com/office/drawing/2014/main" id="{B5468109-E780-426E-A353-084B7CF3954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:a16="http://schemas.microsoft.com/office/drawing/2014/main" id="{8C8CA236-6A49-69C2-A978-2A1C00DE8A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>
            <a:extLst>
              <a:ext uri="{FF2B5EF4-FFF2-40B4-BE49-F238E27FC236}">
                <a16:creationId xmlns:a16="http://schemas.microsoft.com/office/drawing/2014/main" id="{5220C67B-8F2F-C46C-A72C-3E341B291B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8068" name="Номер слайда 3">
            <a:extLst>
              <a:ext uri="{FF2B5EF4-FFF2-40B4-BE49-F238E27FC236}">
                <a16:creationId xmlns:a16="http://schemas.microsoft.com/office/drawing/2014/main" id="{9E762AAA-8BB7-334E-FFE6-87D8C37E1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208896-1571-4B02-849D-A0A8C3029027}" type="slidenum">
              <a:rPr lang="ru-RU" altLang="ru-RU"/>
              <a:pPr eaLnBrk="1" hangingPunct="1"/>
              <a:t>25</a:t>
            </a:fld>
            <a:endParaRPr lang="ru-RU" altLang="ru-RU"/>
          </a:p>
        </p:txBody>
      </p:sp>
      <p:sp>
        <p:nvSpPr>
          <p:cNvPr id="88069" name="Дата 1">
            <a:extLst>
              <a:ext uri="{FF2B5EF4-FFF2-40B4-BE49-F238E27FC236}">
                <a16:creationId xmlns:a16="http://schemas.microsoft.com/office/drawing/2014/main" id="{6D66E088-A718-60B9-33D2-41D7979F96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8070" name="Верхний колонтитул 2">
            <a:extLst>
              <a:ext uri="{FF2B5EF4-FFF2-40B4-BE49-F238E27FC236}">
                <a16:creationId xmlns:a16="http://schemas.microsoft.com/office/drawing/2014/main" id="{2126B289-CB3F-4817-CB11-735044765BF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>
            <a:extLst>
              <a:ext uri="{FF2B5EF4-FFF2-40B4-BE49-F238E27FC236}">
                <a16:creationId xmlns:a16="http://schemas.microsoft.com/office/drawing/2014/main" id="{388AE9C9-A283-0ABA-644D-B871EBA25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>
            <a:extLst>
              <a:ext uri="{FF2B5EF4-FFF2-40B4-BE49-F238E27FC236}">
                <a16:creationId xmlns:a16="http://schemas.microsoft.com/office/drawing/2014/main" id="{8F91C7C0-3D86-D1E5-4598-329107108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9092" name="Номер слайда 3">
            <a:extLst>
              <a:ext uri="{FF2B5EF4-FFF2-40B4-BE49-F238E27FC236}">
                <a16:creationId xmlns:a16="http://schemas.microsoft.com/office/drawing/2014/main" id="{27BD6127-6801-6D1C-65A1-F8F862D9A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AF9E52-E846-420E-84F1-27EE07811BC3}" type="slidenum">
              <a:rPr lang="ru-RU" altLang="ru-RU"/>
              <a:pPr eaLnBrk="1" hangingPunct="1"/>
              <a:t>26</a:t>
            </a:fld>
            <a:endParaRPr lang="ru-RU" altLang="ru-RU"/>
          </a:p>
        </p:txBody>
      </p:sp>
      <p:sp>
        <p:nvSpPr>
          <p:cNvPr id="89093" name="Дата 1">
            <a:extLst>
              <a:ext uri="{FF2B5EF4-FFF2-40B4-BE49-F238E27FC236}">
                <a16:creationId xmlns:a16="http://schemas.microsoft.com/office/drawing/2014/main" id="{FDA3759A-EC34-D9E9-8C25-BD039625B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9094" name="Верхний колонтитул 2">
            <a:extLst>
              <a:ext uri="{FF2B5EF4-FFF2-40B4-BE49-F238E27FC236}">
                <a16:creationId xmlns:a16="http://schemas.microsoft.com/office/drawing/2014/main" id="{CABB4EA9-9643-89BF-8CB5-8A4CA16F4BA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:a16="http://schemas.microsoft.com/office/drawing/2014/main" id="{7ECA473C-0CEB-655A-3695-84CF80CD7F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>
            <a:extLst>
              <a:ext uri="{FF2B5EF4-FFF2-40B4-BE49-F238E27FC236}">
                <a16:creationId xmlns:a16="http://schemas.microsoft.com/office/drawing/2014/main" id="{F8759ECE-3C85-7476-9E93-7A2138BC5D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id="{F7A79DEE-D16F-2C46-16A0-BCE81E155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B69AC6-D000-4488-AE42-4E96356C43A6}" type="slidenum">
              <a:rPr lang="ru-RU" altLang="ru-RU"/>
              <a:pPr eaLnBrk="1" hangingPunct="1"/>
              <a:t>27</a:t>
            </a:fld>
            <a:endParaRPr lang="ru-RU" altLang="ru-RU"/>
          </a:p>
        </p:txBody>
      </p:sp>
      <p:sp>
        <p:nvSpPr>
          <p:cNvPr id="90117" name="Дата 1">
            <a:extLst>
              <a:ext uri="{FF2B5EF4-FFF2-40B4-BE49-F238E27FC236}">
                <a16:creationId xmlns:a16="http://schemas.microsoft.com/office/drawing/2014/main" id="{AA6CD292-230C-1EF8-67A9-56A4B992A4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0118" name="Верхний колонтитул 2">
            <a:extLst>
              <a:ext uri="{FF2B5EF4-FFF2-40B4-BE49-F238E27FC236}">
                <a16:creationId xmlns:a16="http://schemas.microsoft.com/office/drawing/2014/main" id="{F0132A56-B596-EBE7-C0A2-07C8933CF05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>
            <a:extLst>
              <a:ext uri="{FF2B5EF4-FFF2-40B4-BE49-F238E27FC236}">
                <a16:creationId xmlns:a16="http://schemas.microsoft.com/office/drawing/2014/main" id="{684CAFC7-A0BE-BC42-7552-2834E1475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>
            <a:extLst>
              <a:ext uri="{FF2B5EF4-FFF2-40B4-BE49-F238E27FC236}">
                <a16:creationId xmlns:a16="http://schemas.microsoft.com/office/drawing/2014/main" id="{99CA2DFD-50FC-4049-6BA5-EBD6B69D10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1140" name="Номер слайда 3">
            <a:extLst>
              <a:ext uri="{FF2B5EF4-FFF2-40B4-BE49-F238E27FC236}">
                <a16:creationId xmlns:a16="http://schemas.microsoft.com/office/drawing/2014/main" id="{6D1F2067-2DEF-52B1-9FBE-B0F023A42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D014C2-2D2D-4680-A427-23D6EA37CEB0}" type="slidenum">
              <a:rPr lang="ru-RU" altLang="ru-RU"/>
              <a:pPr eaLnBrk="1" hangingPunct="1"/>
              <a:t>28</a:t>
            </a:fld>
            <a:endParaRPr lang="ru-RU" altLang="ru-RU"/>
          </a:p>
        </p:txBody>
      </p:sp>
      <p:sp>
        <p:nvSpPr>
          <p:cNvPr id="91141" name="Дата 1">
            <a:extLst>
              <a:ext uri="{FF2B5EF4-FFF2-40B4-BE49-F238E27FC236}">
                <a16:creationId xmlns:a16="http://schemas.microsoft.com/office/drawing/2014/main" id="{53292FDD-8EB9-CCEB-5E37-D4A2C1634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1142" name="Верхний колонтитул 2">
            <a:extLst>
              <a:ext uri="{FF2B5EF4-FFF2-40B4-BE49-F238E27FC236}">
                <a16:creationId xmlns:a16="http://schemas.microsoft.com/office/drawing/2014/main" id="{4C2D0726-B0F6-FBBC-EC23-20A3A6CA422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:a16="http://schemas.microsoft.com/office/drawing/2014/main" id="{2F29E159-A346-0701-909D-A7F9EA0A2E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:a16="http://schemas.microsoft.com/office/drawing/2014/main" id="{49CCE54E-3896-831C-CB5A-4F3624D796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:a16="http://schemas.microsoft.com/office/drawing/2014/main" id="{181D8E08-6BE9-4D2E-294D-6A503DAA3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6988EB-AAA4-4682-A1CD-F6FBB6DF1B45}" type="slidenum">
              <a:rPr lang="ru-RU" altLang="ru-RU"/>
              <a:pPr eaLnBrk="1" hangingPunct="1"/>
              <a:t>29</a:t>
            </a:fld>
            <a:endParaRPr lang="ru-RU" altLang="ru-RU"/>
          </a:p>
        </p:txBody>
      </p:sp>
      <p:sp>
        <p:nvSpPr>
          <p:cNvPr id="92165" name="Дата 1">
            <a:extLst>
              <a:ext uri="{FF2B5EF4-FFF2-40B4-BE49-F238E27FC236}">
                <a16:creationId xmlns:a16="http://schemas.microsoft.com/office/drawing/2014/main" id="{0D5F6F82-6FA4-0B2B-3013-E46020EE76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166" name="Верхний колонтитул 2">
            <a:extLst>
              <a:ext uri="{FF2B5EF4-FFF2-40B4-BE49-F238E27FC236}">
                <a16:creationId xmlns:a16="http://schemas.microsoft.com/office/drawing/2014/main" id="{85612C04-4B77-91A2-3EDF-F28E97D780A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>
            <a:extLst>
              <a:ext uri="{FF2B5EF4-FFF2-40B4-BE49-F238E27FC236}">
                <a16:creationId xmlns:a16="http://schemas.microsoft.com/office/drawing/2014/main" id="{553E6705-E046-BB07-E802-E070E4A9CC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>
            <a:extLst>
              <a:ext uri="{FF2B5EF4-FFF2-40B4-BE49-F238E27FC236}">
                <a16:creationId xmlns:a16="http://schemas.microsoft.com/office/drawing/2014/main" id="{2DB807B8-8A0B-520F-0640-992B6161D6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5540" name="Номер слайда 3">
            <a:extLst>
              <a:ext uri="{FF2B5EF4-FFF2-40B4-BE49-F238E27FC236}">
                <a16:creationId xmlns:a16="http://schemas.microsoft.com/office/drawing/2014/main" id="{695708CB-00C0-E2A0-A88B-40112C461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18F24F-2147-41BD-838A-6394E8F25002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  <p:sp>
        <p:nvSpPr>
          <p:cNvPr id="65541" name="Дата 1">
            <a:extLst>
              <a:ext uri="{FF2B5EF4-FFF2-40B4-BE49-F238E27FC236}">
                <a16:creationId xmlns:a16="http://schemas.microsoft.com/office/drawing/2014/main" id="{4A12BC1E-2ECF-4FCD-9AA2-8493A07E51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5542" name="Верхний колонтитул 2">
            <a:extLst>
              <a:ext uri="{FF2B5EF4-FFF2-40B4-BE49-F238E27FC236}">
                <a16:creationId xmlns:a16="http://schemas.microsoft.com/office/drawing/2014/main" id="{FCAC0F67-1072-0C97-09E6-35EE8272A3A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id="{CA68F3BC-A789-D7E6-DDF5-11731EE07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id="{C67CEAD4-291F-6C9E-A9DA-17C48F527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id="{9078A188-C6A7-572F-CB89-5DB9E440C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9A84C1-AD71-4C29-B9A4-BA2F0440BCCC}" type="slidenum">
              <a:rPr lang="ru-RU" altLang="ru-RU"/>
              <a:pPr eaLnBrk="1" hangingPunct="1"/>
              <a:t>30</a:t>
            </a:fld>
            <a:endParaRPr lang="ru-RU" altLang="ru-RU"/>
          </a:p>
        </p:txBody>
      </p:sp>
      <p:sp>
        <p:nvSpPr>
          <p:cNvPr id="93189" name="Дата 1">
            <a:extLst>
              <a:ext uri="{FF2B5EF4-FFF2-40B4-BE49-F238E27FC236}">
                <a16:creationId xmlns:a16="http://schemas.microsoft.com/office/drawing/2014/main" id="{898BA838-5C46-E9A9-D6A5-43F68BFCF7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3190" name="Верхний колонтитул 2">
            <a:extLst>
              <a:ext uri="{FF2B5EF4-FFF2-40B4-BE49-F238E27FC236}">
                <a16:creationId xmlns:a16="http://schemas.microsoft.com/office/drawing/2014/main" id="{0D2872F0-3ADC-6792-AB8A-BE08434A9DB3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>
            <a:extLst>
              <a:ext uri="{FF2B5EF4-FFF2-40B4-BE49-F238E27FC236}">
                <a16:creationId xmlns:a16="http://schemas.microsoft.com/office/drawing/2014/main" id="{D3A365F4-3A2F-F3ED-AB0F-82F1911F5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Заметки 2">
            <a:extLst>
              <a:ext uri="{FF2B5EF4-FFF2-40B4-BE49-F238E27FC236}">
                <a16:creationId xmlns:a16="http://schemas.microsoft.com/office/drawing/2014/main" id="{98C8CA48-8239-8D46-8C7A-01B7915A70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4212" name="Номер слайда 3">
            <a:extLst>
              <a:ext uri="{FF2B5EF4-FFF2-40B4-BE49-F238E27FC236}">
                <a16:creationId xmlns:a16="http://schemas.microsoft.com/office/drawing/2014/main" id="{9993CFBA-B4E6-2994-9003-C0283F52D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3E4143-434D-40CA-8372-D3A43DFF212A}" type="slidenum">
              <a:rPr lang="ru-RU" altLang="ru-RU"/>
              <a:pPr eaLnBrk="1" hangingPunct="1"/>
              <a:t>31</a:t>
            </a:fld>
            <a:endParaRPr lang="ru-RU" altLang="ru-RU"/>
          </a:p>
        </p:txBody>
      </p:sp>
      <p:sp>
        <p:nvSpPr>
          <p:cNvPr id="94213" name="Дата 1">
            <a:extLst>
              <a:ext uri="{FF2B5EF4-FFF2-40B4-BE49-F238E27FC236}">
                <a16:creationId xmlns:a16="http://schemas.microsoft.com/office/drawing/2014/main" id="{C5F0783E-D0FE-F0CC-E584-7887469403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4214" name="Верхний колонтитул 2">
            <a:extLst>
              <a:ext uri="{FF2B5EF4-FFF2-40B4-BE49-F238E27FC236}">
                <a16:creationId xmlns:a16="http://schemas.microsoft.com/office/drawing/2014/main" id="{AD8FA61E-6475-AB92-E078-9F8653C8A63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>
            <a:extLst>
              <a:ext uri="{FF2B5EF4-FFF2-40B4-BE49-F238E27FC236}">
                <a16:creationId xmlns:a16="http://schemas.microsoft.com/office/drawing/2014/main" id="{F69CFFD1-BB9D-9F6F-EAE1-D927C03525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Заметки 2">
            <a:extLst>
              <a:ext uri="{FF2B5EF4-FFF2-40B4-BE49-F238E27FC236}">
                <a16:creationId xmlns:a16="http://schemas.microsoft.com/office/drawing/2014/main" id="{527F5528-C113-3E55-5503-1BBCD7C4DE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5236" name="Номер слайда 3">
            <a:extLst>
              <a:ext uri="{FF2B5EF4-FFF2-40B4-BE49-F238E27FC236}">
                <a16:creationId xmlns:a16="http://schemas.microsoft.com/office/drawing/2014/main" id="{C4168DAE-56DE-9147-7CC5-54FB2BBF6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2CEEA1-DDF7-4072-8753-AD9AF58D83BA}" type="slidenum">
              <a:rPr lang="ru-RU" altLang="ru-RU"/>
              <a:pPr eaLnBrk="1" hangingPunct="1"/>
              <a:t>32</a:t>
            </a:fld>
            <a:endParaRPr lang="ru-RU" altLang="ru-RU"/>
          </a:p>
        </p:txBody>
      </p:sp>
      <p:sp>
        <p:nvSpPr>
          <p:cNvPr id="95237" name="Дата 1">
            <a:extLst>
              <a:ext uri="{FF2B5EF4-FFF2-40B4-BE49-F238E27FC236}">
                <a16:creationId xmlns:a16="http://schemas.microsoft.com/office/drawing/2014/main" id="{4D20088F-6A95-9CD9-2778-94039432BF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5238" name="Верхний колонтитул 2">
            <a:extLst>
              <a:ext uri="{FF2B5EF4-FFF2-40B4-BE49-F238E27FC236}">
                <a16:creationId xmlns:a16="http://schemas.microsoft.com/office/drawing/2014/main" id="{521758FE-94F9-BF2D-F514-BA6E63F4FFA0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>
            <a:extLst>
              <a:ext uri="{FF2B5EF4-FFF2-40B4-BE49-F238E27FC236}">
                <a16:creationId xmlns:a16="http://schemas.microsoft.com/office/drawing/2014/main" id="{E9A51775-F5D6-431A-B1AB-F3BB596ED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>
            <a:extLst>
              <a:ext uri="{FF2B5EF4-FFF2-40B4-BE49-F238E27FC236}">
                <a16:creationId xmlns:a16="http://schemas.microsoft.com/office/drawing/2014/main" id="{EC9EF8EC-C38E-19FC-F27E-B05C2A07C0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6260" name="Номер слайда 3">
            <a:extLst>
              <a:ext uri="{FF2B5EF4-FFF2-40B4-BE49-F238E27FC236}">
                <a16:creationId xmlns:a16="http://schemas.microsoft.com/office/drawing/2014/main" id="{D0C7BBAB-E9F2-1AB0-ADFE-4433962A8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29670B-3B42-4F45-ADA8-74F6111668D0}" type="slidenum">
              <a:rPr lang="ru-RU" altLang="ru-RU"/>
              <a:pPr eaLnBrk="1" hangingPunct="1"/>
              <a:t>33</a:t>
            </a:fld>
            <a:endParaRPr lang="ru-RU" altLang="ru-RU"/>
          </a:p>
        </p:txBody>
      </p:sp>
      <p:sp>
        <p:nvSpPr>
          <p:cNvPr id="96261" name="Дата 1">
            <a:extLst>
              <a:ext uri="{FF2B5EF4-FFF2-40B4-BE49-F238E27FC236}">
                <a16:creationId xmlns:a16="http://schemas.microsoft.com/office/drawing/2014/main" id="{37922733-9541-5545-36AD-9EF2510852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6262" name="Верхний колонтитул 2">
            <a:extLst>
              <a:ext uri="{FF2B5EF4-FFF2-40B4-BE49-F238E27FC236}">
                <a16:creationId xmlns:a16="http://schemas.microsoft.com/office/drawing/2014/main" id="{5F1E94B5-AE61-58B6-19E3-DB9388E00B1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>
            <a:extLst>
              <a:ext uri="{FF2B5EF4-FFF2-40B4-BE49-F238E27FC236}">
                <a16:creationId xmlns:a16="http://schemas.microsoft.com/office/drawing/2014/main" id="{1C8D4970-F84B-7A92-6035-742DB3E691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>
            <a:extLst>
              <a:ext uri="{FF2B5EF4-FFF2-40B4-BE49-F238E27FC236}">
                <a16:creationId xmlns:a16="http://schemas.microsoft.com/office/drawing/2014/main" id="{1F7D1A93-F55B-0A6A-F13C-120541E697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7284" name="Номер слайда 3">
            <a:extLst>
              <a:ext uri="{FF2B5EF4-FFF2-40B4-BE49-F238E27FC236}">
                <a16:creationId xmlns:a16="http://schemas.microsoft.com/office/drawing/2014/main" id="{E289C69A-C23F-6FBF-044D-08B5287B9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5D5C62-7ECC-4910-A4A1-1AFB551749A2}" type="slidenum">
              <a:rPr lang="ru-RU" altLang="ru-RU"/>
              <a:pPr eaLnBrk="1" hangingPunct="1"/>
              <a:t>34</a:t>
            </a:fld>
            <a:endParaRPr lang="ru-RU" altLang="ru-RU"/>
          </a:p>
        </p:txBody>
      </p:sp>
      <p:sp>
        <p:nvSpPr>
          <p:cNvPr id="97285" name="Дата 1">
            <a:extLst>
              <a:ext uri="{FF2B5EF4-FFF2-40B4-BE49-F238E27FC236}">
                <a16:creationId xmlns:a16="http://schemas.microsoft.com/office/drawing/2014/main" id="{046C2140-BDE6-AAD7-AC78-7BECE3FA78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7286" name="Верхний колонтитул 2">
            <a:extLst>
              <a:ext uri="{FF2B5EF4-FFF2-40B4-BE49-F238E27FC236}">
                <a16:creationId xmlns:a16="http://schemas.microsoft.com/office/drawing/2014/main" id="{7F55CA41-BFDE-A6F6-7D56-CEC393E9D72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>
            <a:extLst>
              <a:ext uri="{FF2B5EF4-FFF2-40B4-BE49-F238E27FC236}">
                <a16:creationId xmlns:a16="http://schemas.microsoft.com/office/drawing/2014/main" id="{1C10A730-69BA-93C4-E18F-AACC80B3F9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>
            <a:extLst>
              <a:ext uri="{FF2B5EF4-FFF2-40B4-BE49-F238E27FC236}">
                <a16:creationId xmlns:a16="http://schemas.microsoft.com/office/drawing/2014/main" id="{B8BDC60E-BF3B-6040-4CDE-6A6D0EFB6F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8308" name="Номер слайда 3">
            <a:extLst>
              <a:ext uri="{FF2B5EF4-FFF2-40B4-BE49-F238E27FC236}">
                <a16:creationId xmlns:a16="http://schemas.microsoft.com/office/drawing/2014/main" id="{57445955-E79C-D970-17A2-69D961B73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F8D602-2ED6-43AB-A047-FEB3CDAEA773}" type="slidenum">
              <a:rPr lang="ru-RU" altLang="ru-RU"/>
              <a:pPr eaLnBrk="1" hangingPunct="1"/>
              <a:t>35</a:t>
            </a:fld>
            <a:endParaRPr lang="ru-RU" altLang="ru-RU"/>
          </a:p>
        </p:txBody>
      </p:sp>
      <p:sp>
        <p:nvSpPr>
          <p:cNvPr id="98309" name="Дата 1">
            <a:extLst>
              <a:ext uri="{FF2B5EF4-FFF2-40B4-BE49-F238E27FC236}">
                <a16:creationId xmlns:a16="http://schemas.microsoft.com/office/drawing/2014/main" id="{F1342BB2-3AD3-9DA9-BB2E-F2AB6D260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8310" name="Верхний колонтитул 2">
            <a:extLst>
              <a:ext uri="{FF2B5EF4-FFF2-40B4-BE49-F238E27FC236}">
                <a16:creationId xmlns:a16="http://schemas.microsoft.com/office/drawing/2014/main" id="{2D1A13F9-7ABF-B699-A518-7C777FDCA573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>
            <a:extLst>
              <a:ext uri="{FF2B5EF4-FFF2-40B4-BE49-F238E27FC236}">
                <a16:creationId xmlns:a16="http://schemas.microsoft.com/office/drawing/2014/main" id="{747CD134-0BB0-4590-C40D-9A08E09D72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Заметки 2">
            <a:extLst>
              <a:ext uri="{FF2B5EF4-FFF2-40B4-BE49-F238E27FC236}">
                <a16:creationId xmlns:a16="http://schemas.microsoft.com/office/drawing/2014/main" id="{EDDD90C8-B3AA-B3C1-6860-0EEF2A9C50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9332" name="Номер слайда 3">
            <a:extLst>
              <a:ext uri="{FF2B5EF4-FFF2-40B4-BE49-F238E27FC236}">
                <a16:creationId xmlns:a16="http://schemas.microsoft.com/office/drawing/2014/main" id="{AF605C37-CA05-6F10-9D30-0083FDA52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07C76A-3DD2-429E-94AE-ABFDA239B9FC}" type="slidenum">
              <a:rPr lang="ru-RU" altLang="ru-RU"/>
              <a:pPr eaLnBrk="1" hangingPunct="1"/>
              <a:t>36</a:t>
            </a:fld>
            <a:endParaRPr lang="ru-RU" altLang="ru-RU"/>
          </a:p>
        </p:txBody>
      </p:sp>
      <p:sp>
        <p:nvSpPr>
          <p:cNvPr id="99333" name="Дата 1">
            <a:extLst>
              <a:ext uri="{FF2B5EF4-FFF2-40B4-BE49-F238E27FC236}">
                <a16:creationId xmlns:a16="http://schemas.microsoft.com/office/drawing/2014/main" id="{B2E55EBA-6C5D-A9CE-FB6D-C8A95DD647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9334" name="Верхний колонтитул 2">
            <a:extLst>
              <a:ext uri="{FF2B5EF4-FFF2-40B4-BE49-F238E27FC236}">
                <a16:creationId xmlns:a16="http://schemas.microsoft.com/office/drawing/2014/main" id="{D1964E27-0323-4C0B-1672-B1B94040EFE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>
            <a:extLst>
              <a:ext uri="{FF2B5EF4-FFF2-40B4-BE49-F238E27FC236}">
                <a16:creationId xmlns:a16="http://schemas.microsoft.com/office/drawing/2014/main" id="{6B5B5A81-75D4-F7CE-E0A9-68EA23DF29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>
            <a:extLst>
              <a:ext uri="{FF2B5EF4-FFF2-40B4-BE49-F238E27FC236}">
                <a16:creationId xmlns:a16="http://schemas.microsoft.com/office/drawing/2014/main" id="{9F9EB467-B73E-C021-61AB-E892A8528A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0356" name="Номер слайда 3">
            <a:extLst>
              <a:ext uri="{FF2B5EF4-FFF2-40B4-BE49-F238E27FC236}">
                <a16:creationId xmlns:a16="http://schemas.microsoft.com/office/drawing/2014/main" id="{8E5F338A-9F53-E9C9-8A26-0E6CD77C7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79ECEE-87E0-4C65-9E4A-35A2F5110A9D}" type="slidenum">
              <a:rPr lang="ru-RU" altLang="ru-RU"/>
              <a:pPr eaLnBrk="1" hangingPunct="1"/>
              <a:t>37</a:t>
            </a:fld>
            <a:endParaRPr lang="ru-RU" altLang="ru-RU"/>
          </a:p>
        </p:txBody>
      </p:sp>
      <p:sp>
        <p:nvSpPr>
          <p:cNvPr id="100357" name="Дата 1">
            <a:extLst>
              <a:ext uri="{FF2B5EF4-FFF2-40B4-BE49-F238E27FC236}">
                <a16:creationId xmlns:a16="http://schemas.microsoft.com/office/drawing/2014/main" id="{2DA2A9E6-F501-A3E0-7442-A0D99C9482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0358" name="Верхний колонтитул 2">
            <a:extLst>
              <a:ext uri="{FF2B5EF4-FFF2-40B4-BE49-F238E27FC236}">
                <a16:creationId xmlns:a16="http://schemas.microsoft.com/office/drawing/2014/main" id="{D57BDA68-9C7E-F85B-E154-0B4596D9B78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>
            <a:extLst>
              <a:ext uri="{FF2B5EF4-FFF2-40B4-BE49-F238E27FC236}">
                <a16:creationId xmlns:a16="http://schemas.microsoft.com/office/drawing/2014/main" id="{7250DB50-2C71-AF05-E2C8-5645AF6478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>
            <a:extLst>
              <a:ext uri="{FF2B5EF4-FFF2-40B4-BE49-F238E27FC236}">
                <a16:creationId xmlns:a16="http://schemas.microsoft.com/office/drawing/2014/main" id="{B0DBA22F-215C-7784-343F-E109E94AFB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1380" name="Номер слайда 3">
            <a:extLst>
              <a:ext uri="{FF2B5EF4-FFF2-40B4-BE49-F238E27FC236}">
                <a16:creationId xmlns:a16="http://schemas.microsoft.com/office/drawing/2014/main" id="{61B85777-959E-038C-F82E-2B0A1536E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FDCF2-5A46-4EB3-9515-3A9447880147}" type="slidenum">
              <a:rPr lang="ru-RU" altLang="ru-RU"/>
              <a:pPr eaLnBrk="1" hangingPunct="1"/>
              <a:t>38</a:t>
            </a:fld>
            <a:endParaRPr lang="ru-RU" altLang="ru-RU"/>
          </a:p>
        </p:txBody>
      </p:sp>
      <p:sp>
        <p:nvSpPr>
          <p:cNvPr id="101381" name="Дата 1">
            <a:extLst>
              <a:ext uri="{FF2B5EF4-FFF2-40B4-BE49-F238E27FC236}">
                <a16:creationId xmlns:a16="http://schemas.microsoft.com/office/drawing/2014/main" id="{2D9111C6-FE1D-2969-7930-F1BABD23D3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1382" name="Верхний колонтитул 2">
            <a:extLst>
              <a:ext uri="{FF2B5EF4-FFF2-40B4-BE49-F238E27FC236}">
                <a16:creationId xmlns:a16="http://schemas.microsoft.com/office/drawing/2014/main" id="{F05D75FE-4A82-EB79-188D-03ECC983415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>
            <a:extLst>
              <a:ext uri="{FF2B5EF4-FFF2-40B4-BE49-F238E27FC236}">
                <a16:creationId xmlns:a16="http://schemas.microsoft.com/office/drawing/2014/main" id="{9171B7B3-BE19-E194-C26D-EEC4C1EC53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>
            <a:extLst>
              <a:ext uri="{FF2B5EF4-FFF2-40B4-BE49-F238E27FC236}">
                <a16:creationId xmlns:a16="http://schemas.microsoft.com/office/drawing/2014/main" id="{B68A3EC6-A5B5-2251-5D44-71330F90D4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04" name="Номер слайда 3">
            <a:extLst>
              <a:ext uri="{FF2B5EF4-FFF2-40B4-BE49-F238E27FC236}">
                <a16:creationId xmlns:a16="http://schemas.microsoft.com/office/drawing/2014/main" id="{C201FF7B-1B97-BD5C-9377-3C6FD1243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914A87-5D76-44B7-A20D-FE5978EEB669}" type="slidenum">
              <a:rPr lang="ru-RU" altLang="ru-RU"/>
              <a:pPr eaLnBrk="1" hangingPunct="1"/>
              <a:t>39</a:t>
            </a:fld>
            <a:endParaRPr lang="ru-RU" altLang="ru-RU"/>
          </a:p>
        </p:txBody>
      </p:sp>
      <p:sp>
        <p:nvSpPr>
          <p:cNvPr id="102405" name="Дата 1">
            <a:extLst>
              <a:ext uri="{FF2B5EF4-FFF2-40B4-BE49-F238E27FC236}">
                <a16:creationId xmlns:a16="http://schemas.microsoft.com/office/drawing/2014/main" id="{1783C62A-47A3-3F9E-9687-7E0E796B48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06" name="Верхний колонтитул 2">
            <a:extLst>
              <a:ext uri="{FF2B5EF4-FFF2-40B4-BE49-F238E27FC236}">
                <a16:creationId xmlns:a16="http://schemas.microsoft.com/office/drawing/2014/main" id="{DE15D21B-386D-8DB6-8020-509588F52B8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>
            <a:extLst>
              <a:ext uri="{FF2B5EF4-FFF2-40B4-BE49-F238E27FC236}">
                <a16:creationId xmlns:a16="http://schemas.microsoft.com/office/drawing/2014/main" id="{90FA7462-6BC0-8D08-0744-016FAD2D24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>
            <a:extLst>
              <a:ext uri="{FF2B5EF4-FFF2-40B4-BE49-F238E27FC236}">
                <a16:creationId xmlns:a16="http://schemas.microsoft.com/office/drawing/2014/main" id="{D0C3E9D9-82CD-AA8B-DCC5-DA227F271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6564" name="Номер слайда 3">
            <a:extLst>
              <a:ext uri="{FF2B5EF4-FFF2-40B4-BE49-F238E27FC236}">
                <a16:creationId xmlns:a16="http://schemas.microsoft.com/office/drawing/2014/main" id="{29EC6F4B-1C14-EAFE-A5FB-082A94687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DCD3CD-CD70-4CFD-BC7A-7F20357FD245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sp>
        <p:nvSpPr>
          <p:cNvPr id="66565" name="Дата 1">
            <a:extLst>
              <a:ext uri="{FF2B5EF4-FFF2-40B4-BE49-F238E27FC236}">
                <a16:creationId xmlns:a16="http://schemas.microsoft.com/office/drawing/2014/main" id="{A750B74E-2646-A467-9C9E-F794D88C82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6566" name="Верхний колонтитул 2">
            <a:extLst>
              <a:ext uri="{FF2B5EF4-FFF2-40B4-BE49-F238E27FC236}">
                <a16:creationId xmlns:a16="http://schemas.microsoft.com/office/drawing/2014/main" id="{B7B740D9-7221-F161-7398-837C3192A9F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>
            <a:extLst>
              <a:ext uri="{FF2B5EF4-FFF2-40B4-BE49-F238E27FC236}">
                <a16:creationId xmlns:a16="http://schemas.microsoft.com/office/drawing/2014/main" id="{BCB88A93-B3B8-F78B-A70F-1CB7113250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>
            <a:extLst>
              <a:ext uri="{FF2B5EF4-FFF2-40B4-BE49-F238E27FC236}">
                <a16:creationId xmlns:a16="http://schemas.microsoft.com/office/drawing/2014/main" id="{12A4A7C8-296F-6AAD-999C-BC9E6E51F9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3428" name="Номер слайда 3">
            <a:extLst>
              <a:ext uri="{FF2B5EF4-FFF2-40B4-BE49-F238E27FC236}">
                <a16:creationId xmlns:a16="http://schemas.microsoft.com/office/drawing/2014/main" id="{28527E2A-BA43-D721-93BA-782B87141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1FFC0C-B255-4046-9A5B-B2F05CDC7BDA}" type="slidenum">
              <a:rPr lang="ru-RU" altLang="ru-RU"/>
              <a:pPr eaLnBrk="1" hangingPunct="1"/>
              <a:t>40</a:t>
            </a:fld>
            <a:endParaRPr lang="ru-RU" altLang="ru-RU"/>
          </a:p>
        </p:txBody>
      </p:sp>
      <p:sp>
        <p:nvSpPr>
          <p:cNvPr id="103429" name="Дата 1">
            <a:extLst>
              <a:ext uri="{FF2B5EF4-FFF2-40B4-BE49-F238E27FC236}">
                <a16:creationId xmlns:a16="http://schemas.microsoft.com/office/drawing/2014/main" id="{19332CA4-4E14-2231-5D6B-C48A1E7400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430" name="Верхний колонтитул 2">
            <a:extLst>
              <a:ext uri="{FF2B5EF4-FFF2-40B4-BE49-F238E27FC236}">
                <a16:creationId xmlns:a16="http://schemas.microsoft.com/office/drawing/2014/main" id="{D8160AE4-C9F5-B099-84F0-0628C1ECAC30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>
            <a:extLst>
              <a:ext uri="{FF2B5EF4-FFF2-40B4-BE49-F238E27FC236}">
                <a16:creationId xmlns:a16="http://schemas.microsoft.com/office/drawing/2014/main" id="{747296CF-EB3A-AA6A-0A8A-2CE0A9177E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>
            <a:extLst>
              <a:ext uri="{FF2B5EF4-FFF2-40B4-BE49-F238E27FC236}">
                <a16:creationId xmlns:a16="http://schemas.microsoft.com/office/drawing/2014/main" id="{74C6BF44-E378-871C-3DAD-603AC5A0A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4452" name="Номер слайда 3">
            <a:extLst>
              <a:ext uri="{FF2B5EF4-FFF2-40B4-BE49-F238E27FC236}">
                <a16:creationId xmlns:a16="http://schemas.microsoft.com/office/drawing/2014/main" id="{724516B0-4C1E-9C0B-2672-207809C33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4EC212-E773-4788-ABFE-359CA8DB0E6A}" type="slidenum">
              <a:rPr lang="ru-RU" altLang="ru-RU"/>
              <a:pPr eaLnBrk="1" hangingPunct="1"/>
              <a:t>41</a:t>
            </a:fld>
            <a:endParaRPr lang="ru-RU" altLang="ru-RU"/>
          </a:p>
        </p:txBody>
      </p:sp>
      <p:sp>
        <p:nvSpPr>
          <p:cNvPr id="104453" name="Дата 1">
            <a:extLst>
              <a:ext uri="{FF2B5EF4-FFF2-40B4-BE49-F238E27FC236}">
                <a16:creationId xmlns:a16="http://schemas.microsoft.com/office/drawing/2014/main" id="{EA96E576-E5AC-FFA3-F91A-72BBDA0A47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4454" name="Верхний колонтитул 2">
            <a:extLst>
              <a:ext uri="{FF2B5EF4-FFF2-40B4-BE49-F238E27FC236}">
                <a16:creationId xmlns:a16="http://schemas.microsoft.com/office/drawing/2014/main" id="{8A30C65C-3C28-6BCF-7DD5-3A4EA32C1EF3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>
            <a:extLst>
              <a:ext uri="{FF2B5EF4-FFF2-40B4-BE49-F238E27FC236}">
                <a16:creationId xmlns:a16="http://schemas.microsoft.com/office/drawing/2014/main" id="{7882E617-DBB2-8EE7-44E2-7E4F914DA7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>
            <a:extLst>
              <a:ext uri="{FF2B5EF4-FFF2-40B4-BE49-F238E27FC236}">
                <a16:creationId xmlns:a16="http://schemas.microsoft.com/office/drawing/2014/main" id="{358BC3B0-F637-41FC-11A4-3B67A1E3DE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5476" name="Номер слайда 3">
            <a:extLst>
              <a:ext uri="{FF2B5EF4-FFF2-40B4-BE49-F238E27FC236}">
                <a16:creationId xmlns:a16="http://schemas.microsoft.com/office/drawing/2014/main" id="{3CFF31B9-88E0-B7D4-6273-2F5E02CC2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516258-7F24-4AD3-BE21-C4A6681A43A1}" type="slidenum">
              <a:rPr lang="ru-RU" altLang="ru-RU"/>
              <a:pPr eaLnBrk="1" hangingPunct="1"/>
              <a:t>42</a:t>
            </a:fld>
            <a:endParaRPr lang="ru-RU" altLang="ru-RU"/>
          </a:p>
        </p:txBody>
      </p:sp>
      <p:sp>
        <p:nvSpPr>
          <p:cNvPr id="105477" name="Дата 1">
            <a:extLst>
              <a:ext uri="{FF2B5EF4-FFF2-40B4-BE49-F238E27FC236}">
                <a16:creationId xmlns:a16="http://schemas.microsoft.com/office/drawing/2014/main" id="{35BA7409-F620-5628-1B90-08A3906C5F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5478" name="Верхний колонтитул 2">
            <a:extLst>
              <a:ext uri="{FF2B5EF4-FFF2-40B4-BE49-F238E27FC236}">
                <a16:creationId xmlns:a16="http://schemas.microsoft.com/office/drawing/2014/main" id="{E96E7792-A041-F54B-726D-2C02A1BDEB4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>
            <a:extLst>
              <a:ext uri="{FF2B5EF4-FFF2-40B4-BE49-F238E27FC236}">
                <a16:creationId xmlns:a16="http://schemas.microsoft.com/office/drawing/2014/main" id="{DAA1639F-51E2-88D0-E6FE-65064117C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>
            <a:extLst>
              <a:ext uri="{FF2B5EF4-FFF2-40B4-BE49-F238E27FC236}">
                <a16:creationId xmlns:a16="http://schemas.microsoft.com/office/drawing/2014/main" id="{3E2BDE3B-BFE4-4A64-B05A-4A28AFB963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6500" name="Номер слайда 3">
            <a:extLst>
              <a:ext uri="{FF2B5EF4-FFF2-40B4-BE49-F238E27FC236}">
                <a16:creationId xmlns:a16="http://schemas.microsoft.com/office/drawing/2014/main" id="{92BB431C-CCA7-E0CC-CFF7-9CF076A6A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33627D-767D-42EA-B76E-1BAE7BA54D49}" type="slidenum">
              <a:rPr lang="ru-RU" altLang="ru-RU"/>
              <a:pPr eaLnBrk="1" hangingPunct="1"/>
              <a:t>43</a:t>
            </a:fld>
            <a:endParaRPr lang="ru-RU" altLang="ru-RU"/>
          </a:p>
        </p:txBody>
      </p:sp>
      <p:sp>
        <p:nvSpPr>
          <p:cNvPr id="106501" name="Дата 1">
            <a:extLst>
              <a:ext uri="{FF2B5EF4-FFF2-40B4-BE49-F238E27FC236}">
                <a16:creationId xmlns:a16="http://schemas.microsoft.com/office/drawing/2014/main" id="{5ACE97FA-C2B4-E985-0F9E-CAA4C335A1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6502" name="Верхний колонтитул 2">
            <a:extLst>
              <a:ext uri="{FF2B5EF4-FFF2-40B4-BE49-F238E27FC236}">
                <a16:creationId xmlns:a16="http://schemas.microsoft.com/office/drawing/2014/main" id="{F1B0A9A3-61B3-5266-8219-C0DC1F2BA23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>
            <a:extLst>
              <a:ext uri="{FF2B5EF4-FFF2-40B4-BE49-F238E27FC236}">
                <a16:creationId xmlns:a16="http://schemas.microsoft.com/office/drawing/2014/main" id="{33A88A61-1F92-6B4C-CF80-F477E4BC78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>
            <a:extLst>
              <a:ext uri="{FF2B5EF4-FFF2-40B4-BE49-F238E27FC236}">
                <a16:creationId xmlns:a16="http://schemas.microsoft.com/office/drawing/2014/main" id="{E752E94A-CB73-12CC-90FB-67878A64D0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7524" name="Номер слайда 3">
            <a:extLst>
              <a:ext uri="{FF2B5EF4-FFF2-40B4-BE49-F238E27FC236}">
                <a16:creationId xmlns:a16="http://schemas.microsoft.com/office/drawing/2014/main" id="{78B89BF0-5D77-1986-EB54-D8F3744C3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842649-12B1-4F6F-9C68-A604243276A2}" type="slidenum">
              <a:rPr lang="ru-RU" altLang="ru-RU"/>
              <a:pPr eaLnBrk="1" hangingPunct="1"/>
              <a:t>44</a:t>
            </a:fld>
            <a:endParaRPr lang="ru-RU" altLang="ru-RU"/>
          </a:p>
        </p:txBody>
      </p:sp>
      <p:sp>
        <p:nvSpPr>
          <p:cNvPr id="107525" name="Дата 1">
            <a:extLst>
              <a:ext uri="{FF2B5EF4-FFF2-40B4-BE49-F238E27FC236}">
                <a16:creationId xmlns:a16="http://schemas.microsoft.com/office/drawing/2014/main" id="{99FE014E-D8D9-07BF-B3A0-26F83FE4BD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7526" name="Верхний колонтитул 2">
            <a:extLst>
              <a:ext uri="{FF2B5EF4-FFF2-40B4-BE49-F238E27FC236}">
                <a16:creationId xmlns:a16="http://schemas.microsoft.com/office/drawing/2014/main" id="{63285BCF-00E0-CAFA-1436-8763E9B400E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>
            <a:extLst>
              <a:ext uri="{FF2B5EF4-FFF2-40B4-BE49-F238E27FC236}">
                <a16:creationId xmlns:a16="http://schemas.microsoft.com/office/drawing/2014/main" id="{73F8143E-CF0F-CBEC-3B53-D3A61AB1B6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>
            <a:extLst>
              <a:ext uri="{FF2B5EF4-FFF2-40B4-BE49-F238E27FC236}">
                <a16:creationId xmlns:a16="http://schemas.microsoft.com/office/drawing/2014/main" id="{4B901939-29B5-D6CB-4599-9EC91A825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8548" name="Номер слайда 3">
            <a:extLst>
              <a:ext uri="{FF2B5EF4-FFF2-40B4-BE49-F238E27FC236}">
                <a16:creationId xmlns:a16="http://schemas.microsoft.com/office/drawing/2014/main" id="{CB4FB1B8-FBA0-18D9-5EE9-C705CA47A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EA3FB1-155D-4E8A-BCF2-E74DE9B069C1}" type="slidenum">
              <a:rPr lang="ru-RU" altLang="ru-RU"/>
              <a:pPr eaLnBrk="1" hangingPunct="1"/>
              <a:t>45</a:t>
            </a:fld>
            <a:endParaRPr lang="ru-RU" altLang="ru-RU"/>
          </a:p>
        </p:txBody>
      </p:sp>
      <p:sp>
        <p:nvSpPr>
          <p:cNvPr id="108549" name="Дата 1">
            <a:extLst>
              <a:ext uri="{FF2B5EF4-FFF2-40B4-BE49-F238E27FC236}">
                <a16:creationId xmlns:a16="http://schemas.microsoft.com/office/drawing/2014/main" id="{DEF2A38F-14B6-FCB6-DDE7-8553137A1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8550" name="Верхний колонтитул 2">
            <a:extLst>
              <a:ext uri="{FF2B5EF4-FFF2-40B4-BE49-F238E27FC236}">
                <a16:creationId xmlns:a16="http://schemas.microsoft.com/office/drawing/2014/main" id="{0DA0F699-71C8-FB6A-E069-6D9315D9C5B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>
            <a:extLst>
              <a:ext uri="{FF2B5EF4-FFF2-40B4-BE49-F238E27FC236}">
                <a16:creationId xmlns:a16="http://schemas.microsoft.com/office/drawing/2014/main" id="{8CAC590A-0559-7390-CD4C-0CF93225AF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>
            <a:extLst>
              <a:ext uri="{FF2B5EF4-FFF2-40B4-BE49-F238E27FC236}">
                <a16:creationId xmlns:a16="http://schemas.microsoft.com/office/drawing/2014/main" id="{8454935A-952E-ADF5-4DDE-C7748B331E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9572" name="Номер слайда 3">
            <a:extLst>
              <a:ext uri="{FF2B5EF4-FFF2-40B4-BE49-F238E27FC236}">
                <a16:creationId xmlns:a16="http://schemas.microsoft.com/office/drawing/2014/main" id="{4F74C4A0-46E2-7851-3326-AF8050E1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96E9BA-9820-4201-9ACB-9DCBA9592F2A}" type="slidenum">
              <a:rPr lang="ru-RU" altLang="ru-RU"/>
              <a:pPr eaLnBrk="1" hangingPunct="1"/>
              <a:t>46</a:t>
            </a:fld>
            <a:endParaRPr lang="ru-RU" altLang="ru-RU"/>
          </a:p>
        </p:txBody>
      </p:sp>
      <p:sp>
        <p:nvSpPr>
          <p:cNvPr id="109573" name="Дата 1">
            <a:extLst>
              <a:ext uri="{FF2B5EF4-FFF2-40B4-BE49-F238E27FC236}">
                <a16:creationId xmlns:a16="http://schemas.microsoft.com/office/drawing/2014/main" id="{3DD6A07E-9726-786E-D22A-85DF0F2091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9574" name="Верхний колонтитул 2">
            <a:extLst>
              <a:ext uri="{FF2B5EF4-FFF2-40B4-BE49-F238E27FC236}">
                <a16:creationId xmlns:a16="http://schemas.microsoft.com/office/drawing/2014/main" id="{995CB42A-B63D-C2C3-918D-E23629EC84B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>
            <a:extLst>
              <a:ext uri="{FF2B5EF4-FFF2-40B4-BE49-F238E27FC236}">
                <a16:creationId xmlns:a16="http://schemas.microsoft.com/office/drawing/2014/main" id="{B5E69968-B6D1-973A-F59D-EBD1D7363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>
            <a:extLst>
              <a:ext uri="{FF2B5EF4-FFF2-40B4-BE49-F238E27FC236}">
                <a16:creationId xmlns:a16="http://schemas.microsoft.com/office/drawing/2014/main" id="{8E8C7C65-B778-47BF-FE7E-22F84A0BC9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0596" name="Номер слайда 3">
            <a:extLst>
              <a:ext uri="{FF2B5EF4-FFF2-40B4-BE49-F238E27FC236}">
                <a16:creationId xmlns:a16="http://schemas.microsoft.com/office/drawing/2014/main" id="{3A239107-0625-3D32-9B58-D4612B53B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632A2E-3F7A-4F9C-874D-78951F6BA66D}" type="slidenum">
              <a:rPr lang="ru-RU" altLang="ru-RU"/>
              <a:pPr eaLnBrk="1" hangingPunct="1"/>
              <a:t>47</a:t>
            </a:fld>
            <a:endParaRPr lang="ru-RU" altLang="ru-RU"/>
          </a:p>
        </p:txBody>
      </p:sp>
      <p:sp>
        <p:nvSpPr>
          <p:cNvPr id="110597" name="Дата 1">
            <a:extLst>
              <a:ext uri="{FF2B5EF4-FFF2-40B4-BE49-F238E27FC236}">
                <a16:creationId xmlns:a16="http://schemas.microsoft.com/office/drawing/2014/main" id="{D72F1BE7-AA27-16C4-7F68-1FC8C1A51E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0598" name="Верхний колонтитул 2">
            <a:extLst>
              <a:ext uri="{FF2B5EF4-FFF2-40B4-BE49-F238E27FC236}">
                <a16:creationId xmlns:a16="http://schemas.microsoft.com/office/drawing/2014/main" id="{E9EC0994-4881-E555-C0B5-B51683B93CC7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>
            <a:extLst>
              <a:ext uri="{FF2B5EF4-FFF2-40B4-BE49-F238E27FC236}">
                <a16:creationId xmlns:a16="http://schemas.microsoft.com/office/drawing/2014/main" id="{FF370B13-93C6-C95E-C7A2-CDADAFA5A5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>
            <a:extLst>
              <a:ext uri="{FF2B5EF4-FFF2-40B4-BE49-F238E27FC236}">
                <a16:creationId xmlns:a16="http://schemas.microsoft.com/office/drawing/2014/main" id="{68FD5360-14DE-5D5C-74A2-7932C7D686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1620" name="Номер слайда 3">
            <a:extLst>
              <a:ext uri="{FF2B5EF4-FFF2-40B4-BE49-F238E27FC236}">
                <a16:creationId xmlns:a16="http://schemas.microsoft.com/office/drawing/2014/main" id="{787673E8-3799-7DC1-ED9E-1D06C7768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7F0342-964B-4115-AFBD-372BFB62D57E}" type="slidenum">
              <a:rPr lang="ru-RU" altLang="ru-RU"/>
              <a:pPr eaLnBrk="1" hangingPunct="1"/>
              <a:t>48</a:t>
            </a:fld>
            <a:endParaRPr lang="ru-RU" altLang="ru-RU"/>
          </a:p>
        </p:txBody>
      </p:sp>
      <p:sp>
        <p:nvSpPr>
          <p:cNvPr id="111621" name="Дата 1">
            <a:extLst>
              <a:ext uri="{FF2B5EF4-FFF2-40B4-BE49-F238E27FC236}">
                <a16:creationId xmlns:a16="http://schemas.microsoft.com/office/drawing/2014/main" id="{6C3A3C49-C1E2-977E-C4A5-DE0A242AC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1622" name="Верхний колонтитул 2">
            <a:extLst>
              <a:ext uri="{FF2B5EF4-FFF2-40B4-BE49-F238E27FC236}">
                <a16:creationId xmlns:a16="http://schemas.microsoft.com/office/drawing/2014/main" id="{54106170-0E7C-FB65-619D-F15F4FDDD89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>
            <a:extLst>
              <a:ext uri="{FF2B5EF4-FFF2-40B4-BE49-F238E27FC236}">
                <a16:creationId xmlns:a16="http://schemas.microsoft.com/office/drawing/2014/main" id="{125DA4AA-57B7-652B-FDFF-372BD97149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>
            <a:extLst>
              <a:ext uri="{FF2B5EF4-FFF2-40B4-BE49-F238E27FC236}">
                <a16:creationId xmlns:a16="http://schemas.microsoft.com/office/drawing/2014/main" id="{E29DF7F2-0426-D671-1B75-E0203D3FF4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2644" name="Номер слайда 3">
            <a:extLst>
              <a:ext uri="{FF2B5EF4-FFF2-40B4-BE49-F238E27FC236}">
                <a16:creationId xmlns:a16="http://schemas.microsoft.com/office/drawing/2014/main" id="{0415B912-BE85-9E05-FF8C-A443A178C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F7143-F1B0-447D-AA9C-14F40943AEC5}" type="slidenum">
              <a:rPr lang="ru-RU" altLang="ru-RU"/>
              <a:pPr eaLnBrk="1" hangingPunct="1"/>
              <a:t>49</a:t>
            </a:fld>
            <a:endParaRPr lang="ru-RU" altLang="ru-RU"/>
          </a:p>
        </p:txBody>
      </p:sp>
      <p:sp>
        <p:nvSpPr>
          <p:cNvPr id="112645" name="Дата 1">
            <a:extLst>
              <a:ext uri="{FF2B5EF4-FFF2-40B4-BE49-F238E27FC236}">
                <a16:creationId xmlns:a16="http://schemas.microsoft.com/office/drawing/2014/main" id="{061AE36C-BC4C-9EAC-C431-0E677758D0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46" name="Верхний колонтитул 2">
            <a:extLst>
              <a:ext uri="{FF2B5EF4-FFF2-40B4-BE49-F238E27FC236}">
                <a16:creationId xmlns:a16="http://schemas.microsoft.com/office/drawing/2014/main" id="{748B4461-4808-94A9-A201-3CD66C2FDEA7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>
            <a:extLst>
              <a:ext uri="{FF2B5EF4-FFF2-40B4-BE49-F238E27FC236}">
                <a16:creationId xmlns:a16="http://schemas.microsoft.com/office/drawing/2014/main" id="{837F93E2-F562-46C6-5ABA-6D09F8B04A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>
            <a:extLst>
              <a:ext uri="{FF2B5EF4-FFF2-40B4-BE49-F238E27FC236}">
                <a16:creationId xmlns:a16="http://schemas.microsoft.com/office/drawing/2014/main" id="{F440E987-E4EF-8F59-EA0E-C11C59D4F7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7588" name="Номер слайда 3">
            <a:extLst>
              <a:ext uri="{FF2B5EF4-FFF2-40B4-BE49-F238E27FC236}">
                <a16:creationId xmlns:a16="http://schemas.microsoft.com/office/drawing/2014/main" id="{C8CF1471-BE0C-9E5B-342F-45CF53EF2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9D2907-4CFF-463F-A382-F54D2ED91ED5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67589" name="Дата 1">
            <a:extLst>
              <a:ext uri="{FF2B5EF4-FFF2-40B4-BE49-F238E27FC236}">
                <a16:creationId xmlns:a16="http://schemas.microsoft.com/office/drawing/2014/main" id="{EDE5A107-6DFC-E6C5-D75F-889D13D608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7590" name="Верхний колонтитул 2">
            <a:extLst>
              <a:ext uri="{FF2B5EF4-FFF2-40B4-BE49-F238E27FC236}">
                <a16:creationId xmlns:a16="http://schemas.microsoft.com/office/drawing/2014/main" id="{F8336173-D937-62D6-E91A-DDDA2B9F186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>
            <a:extLst>
              <a:ext uri="{FF2B5EF4-FFF2-40B4-BE49-F238E27FC236}">
                <a16:creationId xmlns:a16="http://schemas.microsoft.com/office/drawing/2014/main" id="{7191788F-CE4F-CDE7-EEB5-41969CF8F9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Заметки 2">
            <a:extLst>
              <a:ext uri="{FF2B5EF4-FFF2-40B4-BE49-F238E27FC236}">
                <a16:creationId xmlns:a16="http://schemas.microsoft.com/office/drawing/2014/main" id="{EE32B132-955A-82B2-A2B3-E52DAF3DAD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3668" name="Номер слайда 3">
            <a:extLst>
              <a:ext uri="{FF2B5EF4-FFF2-40B4-BE49-F238E27FC236}">
                <a16:creationId xmlns:a16="http://schemas.microsoft.com/office/drawing/2014/main" id="{246794EB-B75B-00E0-7DC3-B6E55BEA9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5B5F00-49C9-40BA-8FCF-D530322C9072}" type="slidenum">
              <a:rPr lang="ru-RU" altLang="ru-RU"/>
              <a:pPr eaLnBrk="1" hangingPunct="1"/>
              <a:t>50</a:t>
            </a:fld>
            <a:endParaRPr lang="ru-RU" altLang="ru-RU"/>
          </a:p>
        </p:txBody>
      </p:sp>
      <p:sp>
        <p:nvSpPr>
          <p:cNvPr id="113669" name="Дата 1">
            <a:extLst>
              <a:ext uri="{FF2B5EF4-FFF2-40B4-BE49-F238E27FC236}">
                <a16:creationId xmlns:a16="http://schemas.microsoft.com/office/drawing/2014/main" id="{840B05C8-08BD-8966-41D7-77623CA688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670" name="Верхний колонтитул 2">
            <a:extLst>
              <a:ext uri="{FF2B5EF4-FFF2-40B4-BE49-F238E27FC236}">
                <a16:creationId xmlns:a16="http://schemas.microsoft.com/office/drawing/2014/main" id="{47D4A98F-51D2-C55A-8126-538067011A1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>
            <a:extLst>
              <a:ext uri="{FF2B5EF4-FFF2-40B4-BE49-F238E27FC236}">
                <a16:creationId xmlns:a16="http://schemas.microsoft.com/office/drawing/2014/main" id="{A079F28A-461E-C0FC-D5BF-42BAD1183D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>
            <a:extLst>
              <a:ext uri="{FF2B5EF4-FFF2-40B4-BE49-F238E27FC236}">
                <a16:creationId xmlns:a16="http://schemas.microsoft.com/office/drawing/2014/main" id="{ADFAAEDC-1F53-34B0-5189-DF0C36341B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4692" name="Номер слайда 3">
            <a:extLst>
              <a:ext uri="{FF2B5EF4-FFF2-40B4-BE49-F238E27FC236}">
                <a16:creationId xmlns:a16="http://schemas.microsoft.com/office/drawing/2014/main" id="{4667116D-432D-4D06-BD2E-347BA6BFE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5F8609-9A5B-492B-925F-4C067251DDBA}" type="slidenum">
              <a:rPr lang="ru-RU" altLang="ru-RU"/>
              <a:pPr eaLnBrk="1" hangingPunct="1"/>
              <a:t>51</a:t>
            </a:fld>
            <a:endParaRPr lang="ru-RU" altLang="ru-RU"/>
          </a:p>
        </p:txBody>
      </p:sp>
      <p:sp>
        <p:nvSpPr>
          <p:cNvPr id="114693" name="Дата 1">
            <a:extLst>
              <a:ext uri="{FF2B5EF4-FFF2-40B4-BE49-F238E27FC236}">
                <a16:creationId xmlns:a16="http://schemas.microsoft.com/office/drawing/2014/main" id="{4AFA2212-A15F-13A4-3CCD-4CFCF54CF5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4694" name="Верхний колонтитул 2">
            <a:extLst>
              <a:ext uri="{FF2B5EF4-FFF2-40B4-BE49-F238E27FC236}">
                <a16:creationId xmlns:a16="http://schemas.microsoft.com/office/drawing/2014/main" id="{F573803E-3C61-C4C1-5763-A67991B575E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>
            <a:extLst>
              <a:ext uri="{FF2B5EF4-FFF2-40B4-BE49-F238E27FC236}">
                <a16:creationId xmlns:a16="http://schemas.microsoft.com/office/drawing/2014/main" id="{ED35F3F1-ABD5-0B81-A8F5-ECF1AB73CF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>
            <a:extLst>
              <a:ext uri="{FF2B5EF4-FFF2-40B4-BE49-F238E27FC236}">
                <a16:creationId xmlns:a16="http://schemas.microsoft.com/office/drawing/2014/main" id="{A44557C5-A845-0CF2-B2A3-57BC8CCEDE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5716" name="Номер слайда 3">
            <a:extLst>
              <a:ext uri="{FF2B5EF4-FFF2-40B4-BE49-F238E27FC236}">
                <a16:creationId xmlns:a16="http://schemas.microsoft.com/office/drawing/2014/main" id="{1BE6FCB2-A2F7-8EE4-61FD-DC1FDB5B8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9FD166-BF6F-4386-8EF9-2E089A40AF71}" type="slidenum">
              <a:rPr lang="ru-RU" altLang="ru-RU"/>
              <a:pPr eaLnBrk="1" hangingPunct="1"/>
              <a:t>52</a:t>
            </a:fld>
            <a:endParaRPr lang="ru-RU" altLang="ru-RU"/>
          </a:p>
        </p:txBody>
      </p:sp>
      <p:sp>
        <p:nvSpPr>
          <p:cNvPr id="115717" name="Дата 1">
            <a:extLst>
              <a:ext uri="{FF2B5EF4-FFF2-40B4-BE49-F238E27FC236}">
                <a16:creationId xmlns:a16="http://schemas.microsoft.com/office/drawing/2014/main" id="{D4109D2B-FE22-9345-42D8-1DA720192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5718" name="Верхний колонтитул 2">
            <a:extLst>
              <a:ext uri="{FF2B5EF4-FFF2-40B4-BE49-F238E27FC236}">
                <a16:creationId xmlns:a16="http://schemas.microsoft.com/office/drawing/2014/main" id="{DFD8CE4E-81E9-D0ED-5825-8093E4D99DC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>
            <a:extLst>
              <a:ext uri="{FF2B5EF4-FFF2-40B4-BE49-F238E27FC236}">
                <a16:creationId xmlns:a16="http://schemas.microsoft.com/office/drawing/2014/main" id="{17ACBDE0-552B-337C-7D37-59683EF2EA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Заметки 2">
            <a:extLst>
              <a:ext uri="{FF2B5EF4-FFF2-40B4-BE49-F238E27FC236}">
                <a16:creationId xmlns:a16="http://schemas.microsoft.com/office/drawing/2014/main" id="{734555D4-B112-5AEB-0503-161BDF3852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6740" name="Номер слайда 3">
            <a:extLst>
              <a:ext uri="{FF2B5EF4-FFF2-40B4-BE49-F238E27FC236}">
                <a16:creationId xmlns:a16="http://schemas.microsoft.com/office/drawing/2014/main" id="{A45460F4-CFAE-385A-5B4E-709845BCD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08E80E-1C56-4B22-9040-BA3ABF86DF0C}" type="slidenum">
              <a:rPr lang="ru-RU" altLang="ru-RU"/>
              <a:pPr eaLnBrk="1" hangingPunct="1"/>
              <a:t>53</a:t>
            </a:fld>
            <a:endParaRPr lang="ru-RU" altLang="ru-RU"/>
          </a:p>
        </p:txBody>
      </p:sp>
      <p:sp>
        <p:nvSpPr>
          <p:cNvPr id="116741" name="Дата 1">
            <a:extLst>
              <a:ext uri="{FF2B5EF4-FFF2-40B4-BE49-F238E27FC236}">
                <a16:creationId xmlns:a16="http://schemas.microsoft.com/office/drawing/2014/main" id="{1DA5D9B2-AE65-5AFE-C0D8-B7A2A09893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6742" name="Верхний колонтитул 2">
            <a:extLst>
              <a:ext uri="{FF2B5EF4-FFF2-40B4-BE49-F238E27FC236}">
                <a16:creationId xmlns:a16="http://schemas.microsoft.com/office/drawing/2014/main" id="{5C810C55-505A-C9E0-5A3C-F0571FE88837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>
            <a:extLst>
              <a:ext uri="{FF2B5EF4-FFF2-40B4-BE49-F238E27FC236}">
                <a16:creationId xmlns:a16="http://schemas.microsoft.com/office/drawing/2014/main" id="{DAD8B45D-B173-7D84-F896-ACAF7A0BBC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>
            <a:extLst>
              <a:ext uri="{FF2B5EF4-FFF2-40B4-BE49-F238E27FC236}">
                <a16:creationId xmlns:a16="http://schemas.microsoft.com/office/drawing/2014/main" id="{EC1425FD-EA6F-DD8C-775F-2923FE2137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7764" name="Номер слайда 3">
            <a:extLst>
              <a:ext uri="{FF2B5EF4-FFF2-40B4-BE49-F238E27FC236}">
                <a16:creationId xmlns:a16="http://schemas.microsoft.com/office/drawing/2014/main" id="{3F0DA296-A2BE-E24A-F45D-3BF1E8303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1C2BBD-9797-4EE8-9A35-4D242C8B2510}" type="slidenum">
              <a:rPr lang="ru-RU" altLang="ru-RU"/>
              <a:pPr eaLnBrk="1" hangingPunct="1"/>
              <a:t>54</a:t>
            </a:fld>
            <a:endParaRPr lang="ru-RU" altLang="ru-RU"/>
          </a:p>
        </p:txBody>
      </p:sp>
      <p:sp>
        <p:nvSpPr>
          <p:cNvPr id="117765" name="Дата 1">
            <a:extLst>
              <a:ext uri="{FF2B5EF4-FFF2-40B4-BE49-F238E27FC236}">
                <a16:creationId xmlns:a16="http://schemas.microsoft.com/office/drawing/2014/main" id="{B5E9D6B1-7528-B5B6-6019-0578C09EB8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7766" name="Верхний колонтитул 2">
            <a:extLst>
              <a:ext uri="{FF2B5EF4-FFF2-40B4-BE49-F238E27FC236}">
                <a16:creationId xmlns:a16="http://schemas.microsoft.com/office/drawing/2014/main" id="{82F675D3-0649-147D-9B54-F101A6D0E9D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>
            <a:extLst>
              <a:ext uri="{FF2B5EF4-FFF2-40B4-BE49-F238E27FC236}">
                <a16:creationId xmlns:a16="http://schemas.microsoft.com/office/drawing/2014/main" id="{7B3AD5A0-825D-9D05-996F-73E65F4571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Заметки 2">
            <a:extLst>
              <a:ext uri="{FF2B5EF4-FFF2-40B4-BE49-F238E27FC236}">
                <a16:creationId xmlns:a16="http://schemas.microsoft.com/office/drawing/2014/main" id="{FB73E40D-EF7A-3D8F-2D9A-4A1CF44DE3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8788" name="Номер слайда 3">
            <a:extLst>
              <a:ext uri="{FF2B5EF4-FFF2-40B4-BE49-F238E27FC236}">
                <a16:creationId xmlns:a16="http://schemas.microsoft.com/office/drawing/2014/main" id="{51A08FE3-F750-40AE-3060-4B4D7F10D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59BB21-60AB-41D2-ACBE-0C9FF4ED8712}" type="slidenum">
              <a:rPr lang="ru-RU" altLang="ru-RU"/>
              <a:pPr eaLnBrk="1" hangingPunct="1"/>
              <a:t>55</a:t>
            </a:fld>
            <a:endParaRPr lang="ru-RU" altLang="ru-RU"/>
          </a:p>
        </p:txBody>
      </p:sp>
      <p:sp>
        <p:nvSpPr>
          <p:cNvPr id="118789" name="Дата 1">
            <a:extLst>
              <a:ext uri="{FF2B5EF4-FFF2-40B4-BE49-F238E27FC236}">
                <a16:creationId xmlns:a16="http://schemas.microsoft.com/office/drawing/2014/main" id="{C42882EE-9F8A-9A85-BFD8-14F1047CFE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8790" name="Верхний колонтитул 2">
            <a:extLst>
              <a:ext uri="{FF2B5EF4-FFF2-40B4-BE49-F238E27FC236}">
                <a16:creationId xmlns:a16="http://schemas.microsoft.com/office/drawing/2014/main" id="{755254C4-5FE8-1372-4935-525DC6B17B9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>
            <a:extLst>
              <a:ext uri="{FF2B5EF4-FFF2-40B4-BE49-F238E27FC236}">
                <a16:creationId xmlns:a16="http://schemas.microsoft.com/office/drawing/2014/main" id="{BEEA0466-AAF0-7DFE-DEA6-FD392B1E88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Заметки 2">
            <a:extLst>
              <a:ext uri="{FF2B5EF4-FFF2-40B4-BE49-F238E27FC236}">
                <a16:creationId xmlns:a16="http://schemas.microsoft.com/office/drawing/2014/main" id="{379984E4-2226-33D2-8F56-849E14142F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9812" name="Номер слайда 3">
            <a:extLst>
              <a:ext uri="{FF2B5EF4-FFF2-40B4-BE49-F238E27FC236}">
                <a16:creationId xmlns:a16="http://schemas.microsoft.com/office/drawing/2014/main" id="{63F5CEE3-F7BF-D817-C63A-A9FB669EE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10056C-2E1F-40B6-AEC9-21D3C2EE7E73}" type="slidenum">
              <a:rPr lang="ru-RU" altLang="ru-RU"/>
              <a:pPr eaLnBrk="1" hangingPunct="1"/>
              <a:t>56</a:t>
            </a:fld>
            <a:endParaRPr lang="ru-RU" altLang="ru-RU"/>
          </a:p>
        </p:txBody>
      </p:sp>
      <p:sp>
        <p:nvSpPr>
          <p:cNvPr id="119813" name="Дата 1">
            <a:extLst>
              <a:ext uri="{FF2B5EF4-FFF2-40B4-BE49-F238E27FC236}">
                <a16:creationId xmlns:a16="http://schemas.microsoft.com/office/drawing/2014/main" id="{02118F29-4FB2-27F0-73DC-D3397FE039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9814" name="Верхний колонтитул 2">
            <a:extLst>
              <a:ext uri="{FF2B5EF4-FFF2-40B4-BE49-F238E27FC236}">
                <a16:creationId xmlns:a16="http://schemas.microsoft.com/office/drawing/2014/main" id="{667C5F60-D02E-0EA1-5EB9-78BBBA40E4C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>
            <a:extLst>
              <a:ext uri="{FF2B5EF4-FFF2-40B4-BE49-F238E27FC236}">
                <a16:creationId xmlns:a16="http://schemas.microsoft.com/office/drawing/2014/main" id="{4DA82B55-8B2C-2A7F-5E23-6794639954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>
            <a:extLst>
              <a:ext uri="{FF2B5EF4-FFF2-40B4-BE49-F238E27FC236}">
                <a16:creationId xmlns:a16="http://schemas.microsoft.com/office/drawing/2014/main" id="{38162490-5563-AB02-A487-13B0882CF6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0836" name="Номер слайда 3">
            <a:extLst>
              <a:ext uri="{FF2B5EF4-FFF2-40B4-BE49-F238E27FC236}">
                <a16:creationId xmlns:a16="http://schemas.microsoft.com/office/drawing/2014/main" id="{9BC0CF80-7C1B-5DEB-8D22-6C3E67427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93B258-99CE-4CB4-A038-0D4F8B9594FB}" type="slidenum">
              <a:rPr lang="ru-RU" altLang="ru-RU"/>
              <a:pPr eaLnBrk="1" hangingPunct="1"/>
              <a:t>57</a:t>
            </a:fld>
            <a:endParaRPr lang="ru-RU" altLang="ru-RU"/>
          </a:p>
        </p:txBody>
      </p:sp>
      <p:sp>
        <p:nvSpPr>
          <p:cNvPr id="120837" name="Дата 1">
            <a:extLst>
              <a:ext uri="{FF2B5EF4-FFF2-40B4-BE49-F238E27FC236}">
                <a16:creationId xmlns:a16="http://schemas.microsoft.com/office/drawing/2014/main" id="{7736C7B6-E7AD-044B-1F18-060A4E501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0838" name="Верхний колонтитул 2">
            <a:extLst>
              <a:ext uri="{FF2B5EF4-FFF2-40B4-BE49-F238E27FC236}">
                <a16:creationId xmlns:a16="http://schemas.microsoft.com/office/drawing/2014/main" id="{D6887AEF-6C23-23A0-D787-162C1FE939E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>
            <a:extLst>
              <a:ext uri="{FF2B5EF4-FFF2-40B4-BE49-F238E27FC236}">
                <a16:creationId xmlns:a16="http://schemas.microsoft.com/office/drawing/2014/main" id="{1CDDF92F-7856-F25F-15FA-43F8549B96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>
            <a:extLst>
              <a:ext uri="{FF2B5EF4-FFF2-40B4-BE49-F238E27FC236}">
                <a16:creationId xmlns:a16="http://schemas.microsoft.com/office/drawing/2014/main" id="{1C5AB0D8-44B6-400E-BBA9-5521A52666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1860" name="Номер слайда 3">
            <a:extLst>
              <a:ext uri="{FF2B5EF4-FFF2-40B4-BE49-F238E27FC236}">
                <a16:creationId xmlns:a16="http://schemas.microsoft.com/office/drawing/2014/main" id="{16FA940D-21BB-81ED-B384-71FAA3862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3D8A22-4416-4998-B4EF-F77608C80622}" type="slidenum">
              <a:rPr lang="ru-RU" altLang="ru-RU"/>
              <a:pPr eaLnBrk="1" hangingPunct="1"/>
              <a:t>58</a:t>
            </a:fld>
            <a:endParaRPr lang="ru-RU" altLang="ru-RU"/>
          </a:p>
        </p:txBody>
      </p:sp>
      <p:sp>
        <p:nvSpPr>
          <p:cNvPr id="121861" name="Дата 1">
            <a:extLst>
              <a:ext uri="{FF2B5EF4-FFF2-40B4-BE49-F238E27FC236}">
                <a16:creationId xmlns:a16="http://schemas.microsoft.com/office/drawing/2014/main" id="{21F08A50-4510-5357-BBB5-970C4CCAD3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1862" name="Верхний колонтитул 2">
            <a:extLst>
              <a:ext uri="{FF2B5EF4-FFF2-40B4-BE49-F238E27FC236}">
                <a16:creationId xmlns:a16="http://schemas.microsoft.com/office/drawing/2014/main" id="{35629FAB-0308-9EEC-9351-EC4C1AD6513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>
            <a:extLst>
              <a:ext uri="{FF2B5EF4-FFF2-40B4-BE49-F238E27FC236}">
                <a16:creationId xmlns:a16="http://schemas.microsoft.com/office/drawing/2014/main" id="{D1D34884-D208-7D66-A573-CC00EAE9DF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Заметки 2">
            <a:extLst>
              <a:ext uri="{FF2B5EF4-FFF2-40B4-BE49-F238E27FC236}">
                <a16:creationId xmlns:a16="http://schemas.microsoft.com/office/drawing/2014/main" id="{B810DF95-7AE6-29AA-7E3C-EA0BF5BC69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884" name="Номер слайда 3">
            <a:extLst>
              <a:ext uri="{FF2B5EF4-FFF2-40B4-BE49-F238E27FC236}">
                <a16:creationId xmlns:a16="http://schemas.microsoft.com/office/drawing/2014/main" id="{C3250D64-9CF7-32F5-2CFC-B3C0E3701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4B5F9E-6610-4B5A-8664-D5BC5CE194CA}" type="slidenum">
              <a:rPr lang="ru-RU" altLang="ru-RU"/>
              <a:pPr eaLnBrk="1" hangingPunct="1"/>
              <a:t>59</a:t>
            </a:fld>
            <a:endParaRPr lang="ru-RU" altLang="ru-RU"/>
          </a:p>
        </p:txBody>
      </p:sp>
      <p:sp>
        <p:nvSpPr>
          <p:cNvPr id="122885" name="Дата 1">
            <a:extLst>
              <a:ext uri="{FF2B5EF4-FFF2-40B4-BE49-F238E27FC236}">
                <a16:creationId xmlns:a16="http://schemas.microsoft.com/office/drawing/2014/main" id="{3239FF43-7ED9-9F6A-2180-23E9FF59A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886" name="Верхний колонтитул 2">
            <a:extLst>
              <a:ext uri="{FF2B5EF4-FFF2-40B4-BE49-F238E27FC236}">
                <a16:creationId xmlns:a16="http://schemas.microsoft.com/office/drawing/2014/main" id="{3F66C5F2-C353-32D2-AE4F-9D36E2F47F9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440E62CC-79C7-773A-C707-995EE86EB7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EA7B71EA-1FA8-73C6-661F-B03AB2065E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56FFED2C-9B75-2B2A-30B8-CB3F9F6AC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AD0854-94C5-4106-BB71-68E2413D2DF5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sp>
        <p:nvSpPr>
          <p:cNvPr id="68613" name="Дата 1">
            <a:extLst>
              <a:ext uri="{FF2B5EF4-FFF2-40B4-BE49-F238E27FC236}">
                <a16:creationId xmlns:a16="http://schemas.microsoft.com/office/drawing/2014/main" id="{72150782-DB9B-6959-AAE4-69B4E2BB6F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8614" name="Верхний колонтитул 2">
            <a:extLst>
              <a:ext uri="{FF2B5EF4-FFF2-40B4-BE49-F238E27FC236}">
                <a16:creationId xmlns:a16="http://schemas.microsoft.com/office/drawing/2014/main" id="{3D401C87-1356-AAD6-2ECD-E20F80EEDA3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id="{BFA94692-5AF3-F770-9784-5BE46C1DC5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id="{9E642C34-9F8B-9D5B-93E7-14851D9E6A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id="{8D8BE11C-E21D-B6A1-CDFF-1B26C27995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B3A9FC-39F0-4D46-B9BD-889341E9C0FB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sp>
        <p:nvSpPr>
          <p:cNvPr id="69637" name="Дата 1">
            <a:extLst>
              <a:ext uri="{FF2B5EF4-FFF2-40B4-BE49-F238E27FC236}">
                <a16:creationId xmlns:a16="http://schemas.microsoft.com/office/drawing/2014/main" id="{94084346-75E2-EA3A-7BD4-4A8ED3F2DB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9638" name="Верхний колонтитул 2">
            <a:extLst>
              <a:ext uri="{FF2B5EF4-FFF2-40B4-BE49-F238E27FC236}">
                <a16:creationId xmlns:a16="http://schemas.microsoft.com/office/drawing/2014/main" id="{4BB4C15B-C5F4-3E0C-5040-A0F0F0AA1073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:a16="http://schemas.microsoft.com/office/drawing/2014/main" id="{0D4EC408-7FC4-3CAA-DB44-A4EE1112F1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:a16="http://schemas.microsoft.com/office/drawing/2014/main" id="{AAA8407E-A667-6323-F463-A51699DC03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id="{6F4F63D8-B875-75C6-AE50-C1025E843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BF2E57-19FD-4606-807B-CB9A6D83B7B0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sp>
        <p:nvSpPr>
          <p:cNvPr id="70661" name="Дата 1">
            <a:extLst>
              <a:ext uri="{FF2B5EF4-FFF2-40B4-BE49-F238E27FC236}">
                <a16:creationId xmlns:a16="http://schemas.microsoft.com/office/drawing/2014/main" id="{44586C39-78B9-0A29-9634-889CE87F7C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0662" name="Верхний колонтитул 2">
            <a:extLst>
              <a:ext uri="{FF2B5EF4-FFF2-40B4-BE49-F238E27FC236}">
                <a16:creationId xmlns:a16="http://schemas.microsoft.com/office/drawing/2014/main" id="{96CF2207-B1BD-3C55-859A-C689F520A454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A7B57E87-F594-8061-EFE7-4C087F6625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13FF0B58-D5F8-603C-DD38-6FD2A89B6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32F1D07F-9B57-E4CC-C98A-B24B4CF82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34CA52-F596-45A5-8257-855C2C1E609A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  <p:sp>
        <p:nvSpPr>
          <p:cNvPr id="71685" name="Дата 1">
            <a:extLst>
              <a:ext uri="{FF2B5EF4-FFF2-40B4-BE49-F238E27FC236}">
                <a16:creationId xmlns:a16="http://schemas.microsoft.com/office/drawing/2014/main" id="{1F195814-1859-2CB6-33E9-4450E466EF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686" name="Верхний колонтитул 2">
            <a:extLst>
              <a:ext uri="{FF2B5EF4-FFF2-40B4-BE49-F238E27FC236}">
                <a16:creationId xmlns:a16="http://schemas.microsoft.com/office/drawing/2014/main" id="{A6AF1614-312F-C960-6D3B-E67562B2DC6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Презентация к внеклассному мероприятию по информатике для 7 - 8 классов "Турнир знатоков"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3FF01B-F76D-5333-070C-AFA8351576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F160FB-5B06-3C22-8CCD-2A860CB21E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70A9A0-C0C1-5E7B-7D7C-B92723473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69A22-8384-48E0-851D-CEF543476B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612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D5BBA0-7F9B-62BA-30BD-EB4AAE10C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7F9C2A-F6C9-8DF0-9921-31FE66C5E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004E3F-80A2-D975-8F68-FA61A2440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9A682-4FD5-456D-A1B6-4319DDD098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21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C2F91F-C164-A0A6-6351-710E33473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DE1060-4898-E381-6E75-5D8800129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57E971-F4E2-CD6F-13F8-3085103B5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1086D-B9CA-4FCF-8B7E-E451EC18D7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1415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E3B289-4865-AD6B-A41B-00E1389D9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DC3EC7-E4A2-E6A5-386F-7DD7C0C6C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4C2FB7-96BE-7980-5659-E7E151D9D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49BF0-281C-4B7D-9B91-82042241DB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43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2B3DEE-1F43-9C7E-E275-5244624D1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171F82-0F10-FFE1-22F5-0E4812A82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D1B411-1BD6-FDBB-6778-8E326EDDB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85CE0-85B4-48D2-B028-46641DAC5A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256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B1703F-A34D-2344-5674-101D510A6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7C980-247E-1085-2B75-722F27249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9755AD-754D-8137-EE6C-87D2635E9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255F7-7AD7-4D86-BB3E-5A8568B4C9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602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CCFECA-0794-684E-0532-87F74647A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09FA1A-7019-C537-95FC-56247D441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71BDA-9945-0C97-4647-4598E6EF2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CD354-3556-4A99-AB7D-A96EF97016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48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7916E5-D14E-B81F-4608-0E67CDC54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EC85BF-452B-2947-1E56-3EAB760B2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48C937-0AD0-A124-27F2-31A2CF2AC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A43DA-B4E3-41EB-90B3-7149DAF3F8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75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71ED5B-8318-5FE6-E050-4374E33F5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A2457B-8002-F027-B18B-D7C8A6B93F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FA19E6-86AF-2D0E-8069-22DD8D425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3168C-2B56-42FF-ABFB-C2B6D36002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06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6AAE1B-DFB5-1DC7-D55A-7E78BF310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FB71C5-EC08-F46A-36FE-F389BFA0B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80F641-8E03-A3FF-69D8-200FB3CB7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FCCFF-3DEB-4CDF-9F8E-50D5F9CA15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9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C4DEDD-45AC-8434-C5BA-FD8021EFE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AEE5B-6763-2059-7223-FB4E67358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F6EE1-4710-88D1-FAA0-985DE171A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CC4AD-0FD1-488F-B832-B4651F1D61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163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DBF2E-6840-8D22-91C2-87A70F968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E32730-CF83-851F-CA48-75CF6581F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2D3765-3468-2500-B153-6F1E68B48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3E925-91E9-460A-96B3-A9C618D555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7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E058FAA-001D-8799-D5C6-3E343C053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344A54-1E86-12E2-B47F-E1CD209CF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6E566C4C-70EC-0CF4-E31F-89632C4BB9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FA782F7D-A983-C556-DD81-AC1E17647D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5E7C5322-38C0-D5B5-6B5F-E5E7D564CF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98F8F4-1030-4A06-950C-03233A9E53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oleObject" Target="../embeddings/oleObject1.bin"/><Relationship Id="rId7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oleObject" Target="../embeddings/oleObject3.bin"/><Relationship Id="rId7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9.xml"/><Relationship Id="rId18" Type="http://schemas.openxmlformats.org/officeDocument/2006/relationships/slide" Target="slide28.xml"/><Relationship Id="rId3" Type="http://schemas.openxmlformats.org/officeDocument/2006/relationships/slide" Target="slide10.xml"/><Relationship Id="rId21" Type="http://schemas.openxmlformats.org/officeDocument/2006/relationships/slide" Target="slide16.xml"/><Relationship Id="rId7" Type="http://schemas.openxmlformats.org/officeDocument/2006/relationships/slide" Target="slide29.xml"/><Relationship Id="rId12" Type="http://schemas.openxmlformats.org/officeDocument/2006/relationships/slide" Target="slide12.xml"/><Relationship Id="rId17" Type="http://schemas.openxmlformats.org/officeDocument/2006/relationships/slide" Target="slide31.xml"/><Relationship Id="rId25" Type="http://schemas.openxmlformats.org/officeDocument/2006/relationships/slide" Target="slide32.xml"/><Relationship Id="rId2" Type="http://schemas.openxmlformats.org/officeDocument/2006/relationships/notesSlide" Target="../notesSlides/notesSlide8.xml"/><Relationship Id="rId16" Type="http://schemas.openxmlformats.org/officeDocument/2006/relationships/slide" Target="slide22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25.xml"/><Relationship Id="rId24" Type="http://schemas.openxmlformats.org/officeDocument/2006/relationships/slide" Target="slide15.xml"/><Relationship Id="rId5" Type="http://schemas.openxmlformats.org/officeDocument/2006/relationships/slide" Target="slide14.xml"/><Relationship Id="rId15" Type="http://schemas.openxmlformats.org/officeDocument/2006/relationships/slide" Target="slide21.xml"/><Relationship Id="rId23" Type="http://schemas.openxmlformats.org/officeDocument/2006/relationships/slide" Target="slide30.xml"/><Relationship Id="rId10" Type="http://schemas.openxmlformats.org/officeDocument/2006/relationships/slide" Target="slide17.xml"/><Relationship Id="rId19" Type="http://schemas.openxmlformats.org/officeDocument/2006/relationships/slide" Target="slide11.xml"/><Relationship Id="rId4" Type="http://schemas.openxmlformats.org/officeDocument/2006/relationships/slide" Target="slide23.xml"/><Relationship Id="rId9" Type="http://schemas.openxmlformats.org/officeDocument/2006/relationships/slide" Target="slide13.xml"/><Relationship Id="rId14" Type="http://schemas.openxmlformats.org/officeDocument/2006/relationships/slide" Target="slide9.xml"/><Relationship Id="rId22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extLst>
              <a:ext uri="{FF2B5EF4-FFF2-40B4-BE49-F238E27FC236}">
                <a16:creationId xmlns:a16="http://schemas.microsoft.com/office/drawing/2014/main" id="{B3D3929B-8331-CDB0-0F4D-967390098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kk-KZ" altLang="ru-RU" sz="4800" b="1">
                <a:solidFill>
                  <a:srgbClr val="9900FF"/>
                </a:solidFill>
                <a:latin typeface="Garamond" panose="02020404030301010803" pitchFamily="18" charset="0"/>
              </a:rPr>
              <a:t>Игра </a:t>
            </a:r>
            <a:br>
              <a:rPr lang="kk-KZ" altLang="ru-RU" sz="4800" b="1">
                <a:solidFill>
                  <a:srgbClr val="9900FF"/>
                </a:solidFill>
                <a:latin typeface="Garamond" panose="02020404030301010803" pitchFamily="18" charset="0"/>
              </a:rPr>
            </a:br>
            <a:r>
              <a:rPr lang="ru-RU" altLang="ru-RU" sz="4800" b="1">
                <a:solidFill>
                  <a:srgbClr val="9900FF"/>
                </a:solidFill>
                <a:latin typeface="Garamond" panose="02020404030301010803" pitchFamily="18" charset="0"/>
              </a:rPr>
              <a:t>«Турнир знатоков»</a:t>
            </a:r>
          </a:p>
        </p:txBody>
      </p:sp>
      <p:sp>
        <p:nvSpPr>
          <p:cNvPr id="2051" name="WordArt 18">
            <a:extLst>
              <a:ext uri="{FF2B5EF4-FFF2-40B4-BE49-F238E27FC236}">
                <a16:creationId xmlns:a16="http://schemas.microsoft.com/office/drawing/2014/main" id="{BC5E8BEE-0EAF-3150-048B-C3977A94AE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4941888"/>
            <a:ext cx="5832475" cy="143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"Кто владеет информацией, </a:t>
            </a:r>
          </a:p>
          <a:p>
            <a:pPr algn="ctr"/>
            <a:r>
              <a:rPr lang="ru-RU" sz="3600" kern="1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тот управляет миром!"</a:t>
            </a:r>
          </a:p>
        </p:txBody>
      </p:sp>
      <p:pic>
        <p:nvPicPr>
          <p:cNvPr id="2052" name="Рисунок 1">
            <a:extLst>
              <a:ext uri="{FF2B5EF4-FFF2-40B4-BE49-F238E27FC236}">
                <a16:creationId xmlns:a16="http://schemas.microsoft.com/office/drawing/2014/main" id="{FAE38A0B-3F28-60DD-5802-8305D8105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773238"/>
            <a:ext cx="3130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AD06503-3B16-EC66-902F-1D859ACBA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F56E9023-E988-1D3B-B549-C8B77A52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84538"/>
            <a:ext cx="84963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i="1">
                <a:latin typeface="Garamond" panose="02020404030301010803" pitchFamily="18" charset="0"/>
              </a:rPr>
              <a:t>Устройство для вывода информации на бумагу.</a:t>
            </a:r>
          </a:p>
        </p:txBody>
      </p:sp>
      <p:pic>
        <p:nvPicPr>
          <p:cNvPr id="11268" name="Picture 5" descr="47">
            <a:extLst>
              <a:ext uri="{FF2B5EF4-FFF2-40B4-BE49-F238E27FC236}">
                <a16:creationId xmlns:a16="http://schemas.microsoft.com/office/drawing/2014/main" id="{4DA4D36A-9312-AE5E-1CAA-9B162C7073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Rectangle 6">
            <a:extLst>
              <a:ext uri="{FF2B5EF4-FFF2-40B4-BE49-F238E27FC236}">
                <a16:creationId xmlns:a16="http://schemas.microsoft.com/office/drawing/2014/main" id="{008DC8EC-EEFE-77F2-8374-A12A46CA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844675"/>
            <a:ext cx="2087563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Принтер </a:t>
            </a:r>
          </a:p>
        </p:txBody>
      </p:sp>
      <p:sp>
        <p:nvSpPr>
          <p:cNvPr id="11270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05818014-93BD-241D-7D7C-0BF840646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286034">
            <a:extLst>
              <a:ext uri="{FF2B5EF4-FFF2-40B4-BE49-F238E27FC236}">
                <a16:creationId xmlns:a16="http://schemas.microsoft.com/office/drawing/2014/main" id="{33BE5F51-A417-9880-AF81-216E754E4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84313"/>
            <a:ext cx="316865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F91A2F01-8AC0-E3ED-D8C3-1F331DDE3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581525"/>
            <a:ext cx="5329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Переход хода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FBB3585A-C4DB-2397-E026-E2E9BF8C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33375"/>
            <a:ext cx="5329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rgbClr val="FF0000"/>
                </a:solidFill>
                <a:latin typeface="Garamond" panose="02020404030301010803" pitchFamily="18" charset="0"/>
              </a:rPr>
              <a:t>ВИРУС!!!</a:t>
            </a:r>
          </a:p>
        </p:txBody>
      </p:sp>
      <p:sp>
        <p:nvSpPr>
          <p:cNvPr id="12293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EBF73962-C391-EF75-3BB2-51556214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 descr="Частый вертикальный">
            <a:extLst>
              <a:ext uri="{FF2B5EF4-FFF2-40B4-BE49-F238E27FC236}">
                <a16:creationId xmlns:a16="http://schemas.microsoft.com/office/drawing/2014/main" id="{6B167A34-54CB-A778-C847-B87295F5A4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4105275" cy="1220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Garamond" panose="02020404030301010803" pitchFamily="18" charset="0"/>
              </a:rPr>
              <a:t>Ура!!!</a:t>
            </a:r>
          </a:p>
        </p:txBody>
      </p:sp>
      <p:pic>
        <p:nvPicPr>
          <p:cNvPr id="13315" name="Picture 4" descr="MCj04404140000[1]">
            <a:extLst>
              <a:ext uri="{FF2B5EF4-FFF2-40B4-BE49-F238E27FC236}">
                <a16:creationId xmlns:a16="http://schemas.microsoft.com/office/drawing/2014/main" id="{CD793864-3922-B15F-CB81-36C1AEE9A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57338"/>
            <a:ext cx="2736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AutoShape 5">
            <a:extLst>
              <a:ext uri="{FF2B5EF4-FFF2-40B4-BE49-F238E27FC236}">
                <a16:creationId xmlns:a16="http://schemas.microsoft.com/office/drawing/2014/main" id="{B61964DC-CBD3-EA30-63EF-303640DC1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557338"/>
            <a:ext cx="3097213" cy="1800225"/>
          </a:xfrm>
          <a:prstGeom prst="wedgeEllipseCallout">
            <a:avLst>
              <a:gd name="adj1" fmla="val -41903"/>
              <a:gd name="adj2" fmla="val 1020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</a:rPr>
              <a:t>2 балла</a:t>
            </a:r>
          </a:p>
          <a:p>
            <a:pPr algn="ctr" eaLnBrk="1" hangingPunct="1"/>
            <a:endParaRPr lang="ru-RU" altLang="ru-RU" sz="4000"/>
          </a:p>
        </p:txBody>
      </p:sp>
      <p:sp>
        <p:nvSpPr>
          <p:cNvPr id="13317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3933FCAC-E211-B57C-4B7A-0544FF0D5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C1F0DA96-A782-E17A-651E-ED5EB835D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4 балла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F08F0ED1-3F17-C410-19CD-FF3031CB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i="1">
                <a:latin typeface="Garamond" panose="02020404030301010803" pitchFamily="18" charset="0"/>
              </a:rPr>
              <a:t>Информация - это … </a:t>
            </a:r>
          </a:p>
        </p:txBody>
      </p:sp>
      <p:pic>
        <p:nvPicPr>
          <p:cNvPr id="14340" name="Picture 5" descr="47">
            <a:extLst>
              <a:ext uri="{FF2B5EF4-FFF2-40B4-BE49-F238E27FC236}">
                <a16:creationId xmlns:a16="http://schemas.microsoft.com/office/drawing/2014/main" id="{0972CFB6-C5D1-BB93-1CD3-08638049C5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A0500A75-2C77-D218-CE75-0B4B1C5FF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9EEDB540-0E01-7D15-CE3A-1F860A01D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2 балла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F9D79697-3FAF-2650-4C0F-4FA2AD0CB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i="1">
                <a:latin typeface="Garamond" panose="02020404030301010803" pitchFamily="18" charset="0"/>
              </a:rPr>
              <a:t>Сколько байт в Килобайте? </a:t>
            </a:r>
          </a:p>
        </p:txBody>
      </p:sp>
      <p:pic>
        <p:nvPicPr>
          <p:cNvPr id="15364" name="Picture 5" descr="47">
            <a:extLst>
              <a:ext uri="{FF2B5EF4-FFF2-40B4-BE49-F238E27FC236}">
                <a16:creationId xmlns:a16="http://schemas.microsoft.com/office/drawing/2014/main" id="{94E34EF7-8BD0-A463-59FE-2A3E8683CC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Rectangle 6">
            <a:extLst>
              <a:ext uri="{FF2B5EF4-FFF2-40B4-BE49-F238E27FC236}">
                <a16:creationId xmlns:a16="http://schemas.microsoft.com/office/drawing/2014/main" id="{BC60F72C-A6EA-A23A-F1E3-E2776FC49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844675"/>
            <a:ext cx="2087563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1024 </a:t>
            </a:r>
          </a:p>
        </p:txBody>
      </p:sp>
      <p:sp>
        <p:nvSpPr>
          <p:cNvPr id="15366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09FF320E-3B7F-3BE4-499C-4B89701E5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4167DB6C-F97F-A0C4-F642-013ED15BF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60350"/>
            <a:ext cx="554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400" b="1" i="1">
                <a:latin typeface="Garamond" panose="02020404030301010803" pitchFamily="18" charset="0"/>
              </a:rPr>
              <a:t>Разгадайте ребус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1C57DC60-EEE3-A6D7-E60C-93D21B7A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45125"/>
            <a:ext cx="30241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grpSp>
        <p:nvGrpSpPr>
          <p:cNvPr id="16388" name="Group 4">
            <a:extLst>
              <a:ext uri="{FF2B5EF4-FFF2-40B4-BE49-F238E27FC236}">
                <a16:creationId xmlns:a16="http://schemas.microsoft.com/office/drawing/2014/main" id="{7ABCA7A4-F71D-C73A-F27E-0367D91E7734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844675"/>
            <a:ext cx="7956550" cy="2881313"/>
            <a:chOff x="977" y="1872"/>
            <a:chExt cx="12960" cy="3642"/>
          </a:xfrm>
        </p:grpSpPr>
        <p:graphicFrame>
          <p:nvGraphicFramePr>
            <p:cNvPr id="16391" name="Object 5">
              <a:extLst>
                <a:ext uri="{FF2B5EF4-FFF2-40B4-BE49-F238E27FC236}">
                  <a16:creationId xmlns:a16="http://schemas.microsoft.com/office/drawing/2014/main" id="{FBDBFA3E-D1C7-6EA2-4F8A-C7A47DBBD6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7" y="2160"/>
            <a:ext cx="3600" cy="3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132027" imgH="1054303" progId="">
                    <p:embed/>
                  </p:oleObj>
                </mc:Choice>
                <mc:Fallback>
                  <p:oleObj r:id="rId3" imgW="1132027" imgH="1054303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7" y="2160"/>
                          <a:ext cx="3600" cy="3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2" name="Line 6">
              <a:extLst>
                <a:ext uri="{FF2B5EF4-FFF2-40B4-BE49-F238E27FC236}">
                  <a16:creationId xmlns:a16="http://schemas.microsoft.com/office/drawing/2014/main" id="{B8CB510B-3BC5-1DA5-0811-960040775F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9" y="2736"/>
              <a:ext cx="115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WordArt 7">
              <a:extLst>
                <a:ext uri="{FF2B5EF4-FFF2-40B4-BE49-F238E27FC236}">
                  <a16:creationId xmlns:a16="http://schemas.microsoft.com/office/drawing/2014/main" id="{11109EEB-D08A-C41E-C78F-A30B58D3F6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721" y="1872"/>
              <a:ext cx="405" cy="82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394" name="WordArt 8">
              <a:extLst>
                <a:ext uri="{FF2B5EF4-FFF2-40B4-BE49-F238E27FC236}">
                  <a16:creationId xmlns:a16="http://schemas.microsoft.com/office/drawing/2014/main" id="{E60EDBF1-898F-8ED0-35E4-3971A710E22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09" y="3168"/>
              <a:ext cx="432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,</a:t>
              </a:r>
            </a:p>
          </p:txBody>
        </p:sp>
        <p:graphicFrame>
          <p:nvGraphicFramePr>
            <p:cNvPr id="16395" name="Object 9">
              <a:extLst>
                <a:ext uri="{FF2B5EF4-FFF2-40B4-BE49-F238E27FC236}">
                  <a16:creationId xmlns:a16="http://schemas.microsoft.com/office/drawing/2014/main" id="{14FC75E8-395E-773B-F3BC-1FA71ADDD9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81" y="3168"/>
            <a:ext cx="2304" cy="2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517550" imgH="515722" progId="">
                    <p:embed/>
                  </p:oleObj>
                </mc:Choice>
                <mc:Fallback>
                  <p:oleObj r:id="rId5" imgW="517550" imgH="515722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1" y="3168"/>
                          <a:ext cx="2304" cy="2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6" name="WordArt 10">
              <a:extLst>
                <a:ext uri="{FF2B5EF4-FFF2-40B4-BE49-F238E27FC236}">
                  <a16:creationId xmlns:a16="http://schemas.microsoft.com/office/drawing/2014/main" id="{03875131-0FFF-758C-8CCA-731C0076E6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185" y="1872"/>
              <a:ext cx="864" cy="12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ч</a:t>
              </a:r>
            </a:p>
          </p:txBody>
        </p:sp>
        <p:sp>
          <p:nvSpPr>
            <p:cNvPr id="16397" name="WordArt 11">
              <a:extLst>
                <a:ext uri="{FF2B5EF4-FFF2-40B4-BE49-F238E27FC236}">
                  <a16:creationId xmlns:a16="http://schemas.microsoft.com/office/drawing/2014/main" id="{66CABDAD-2F9F-BD5A-3C4B-B88B4C971B1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201" y="1872"/>
              <a:ext cx="1008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т</a:t>
              </a:r>
            </a:p>
          </p:txBody>
        </p:sp>
        <p:sp>
          <p:nvSpPr>
            <p:cNvPr id="16398" name="WordArt 12">
              <a:extLst>
                <a:ext uri="{FF2B5EF4-FFF2-40B4-BE49-F238E27FC236}">
                  <a16:creationId xmlns:a16="http://schemas.microsoft.com/office/drawing/2014/main" id="{414339BD-7359-6DB7-EEF0-939C797C5EA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497" y="3600"/>
              <a:ext cx="1440" cy="17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CBCBCB"/>
                </a:contour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</a:p>
          </p:txBody>
        </p:sp>
      </p:grpSp>
      <p:sp>
        <p:nvSpPr>
          <p:cNvPr id="117774" name="Rectangle 14">
            <a:extLst>
              <a:ext uri="{FF2B5EF4-FFF2-40B4-BE49-F238E27FC236}">
                <a16:creationId xmlns:a16="http://schemas.microsoft.com/office/drawing/2014/main" id="{1B466C93-EA4F-7E41-D6B8-040FEB692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229225"/>
            <a:ext cx="2087563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Память </a:t>
            </a:r>
          </a:p>
        </p:txBody>
      </p:sp>
      <p:sp>
        <p:nvSpPr>
          <p:cNvPr id="16390" name="AutoShape 4">
            <a:hlinkClick r:id="rId7" action="ppaction://hlinksldjump" highlightClick="1">
              <a:snd r:embed="rId8" name="laser.wav"/>
            </a:hlinkClick>
            <a:extLst>
              <a:ext uri="{FF2B5EF4-FFF2-40B4-BE49-F238E27FC236}">
                <a16:creationId xmlns:a16="http://schemas.microsoft.com/office/drawing/2014/main" id="{70D5806D-8C10-970E-044F-C6F0853C6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D6E8B16A-7F23-3F10-9B94-CBF19DD66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6C9DDFFD-A3EA-FE83-5100-C8E3FAB55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i="1">
                <a:latin typeface="Garamond" panose="02020404030301010803" pitchFamily="18" charset="0"/>
              </a:rPr>
              <a:t>Устройство ввода алфавитно-цифровой информации.</a:t>
            </a:r>
          </a:p>
        </p:txBody>
      </p:sp>
      <p:pic>
        <p:nvPicPr>
          <p:cNvPr id="17412" name="Picture 5" descr="47">
            <a:extLst>
              <a:ext uri="{FF2B5EF4-FFF2-40B4-BE49-F238E27FC236}">
                <a16:creationId xmlns:a16="http://schemas.microsoft.com/office/drawing/2014/main" id="{8B86469C-763A-FD0E-A358-AC94B62618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4" name="Rectangle 6">
            <a:extLst>
              <a:ext uri="{FF2B5EF4-FFF2-40B4-BE49-F238E27FC236}">
                <a16:creationId xmlns:a16="http://schemas.microsoft.com/office/drawing/2014/main" id="{C1532215-67AC-A3EF-C18B-9A7D52B5C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844675"/>
            <a:ext cx="2376488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Клавиатура </a:t>
            </a:r>
          </a:p>
        </p:txBody>
      </p:sp>
      <p:sp>
        <p:nvSpPr>
          <p:cNvPr id="17414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E64D00AD-94E4-8E4C-D814-E3EF7057D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 descr="Частый вертикальный">
            <a:extLst>
              <a:ext uri="{FF2B5EF4-FFF2-40B4-BE49-F238E27FC236}">
                <a16:creationId xmlns:a16="http://schemas.microsoft.com/office/drawing/2014/main" id="{0F68327A-C427-7509-2408-E727DB89DC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4105275" cy="1220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Garamond" panose="02020404030301010803" pitchFamily="18" charset="0"/>
              </a:rPr>
              <a:t>Ура!!!</a:t>
            </a:r>
          </a:p>
        </p:txBody>
      </p:sp>
      <p:pic>
        <p:nvPicPr>
          <p:cNvPr id="18435" name="Picture 4" descr="MCj04404140000[1]">
            <a:extLst>
              <a:ext uri="{FF2B5EF4-FFF2-40B4-BE49-F238E27FC236}">
                <a16:creationId xmlns:a16="http://schemas.microsoft.com/office/drawing/2014/main" id="{5EF3B72D-2E53-1B1B-8360-6781478E7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57338"/>
            <a:ext cx="2736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AutoShape 5">
            <a:extLst>
              <a:ext uri="{FF2B5EF4-FFF2-40B4-BE49-F238E27FC236}">
                <a16:creationId xmlns:a16="http://schemas.microsoft.com/office/drawing/2014/main" id="{2CC3A23E-CDD3-751C-3655-FABE0D44C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557338"/>
            <a:ext cx="3097213" cy="1800225"/>
          </a:xfrm>
          <a:prstGeom prst="wedgeEllipseCallout">
            <a:avLst>
              <a:gd name="adj1" fmla="val -41903"/>
              <a:gd name="adj2" fmla="val 1020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</a:rPr>
              <a:t>4 балла</a:t>
            </a:r>
          </a:p>
          <a:p>
            <a:pPr algn="ctr" eaLnBrk="1" hangingPunct="1"/>
            <a:endParaRPr lang="ru-RU" altLang="ru-RU" sz="4000"/>
          </a:p>
        </p:txBody>
      </p:sp>
      <p:sp>
        <p:nvSpPr>
          <p:cNvPr id="18437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2F0469A5-04B5-13FA-FE84-D1FFB4C7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ADEAAC77-DE7D-2E1D-C89A-F729FE7EB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60350"/>
            <a:ext cx="554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400" b="1" i="1">
                <a:latin typeface="Garamond" panose="02020404030301010803" pitchFamily="18" charset="0"/>
              </a:rPr>
              <a:t>Разгадайте ребус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BF53BF68-DCC0-3E72-6890-147CBCC6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45125"/>
            <a:ext cx="30241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grpSp>
        <p:nvGrpSpPr>
          <p:cNvPr id="19460" name="Group 4">
            <a:extLst>
              <a:ext uri="{FF2B5EF4-FFF2-40B4-BE49-F238E27FC236}">
                <a16:creationId xmlns:a16="http://schemas.microsoft.com/office/drawing/2014/main" id="{83A4047F-6272-8BE1-B54B-3BA98EA7A59D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2103438"/>
            <a:ext cx="8961437" cy="2833687"/>
            <a:chOff x="720" y="3312"/>
            <a:chExt cx="14112" cy="4464"/>
          </a:xfrm>
        </p:grpSpPr>
        <p:graphicFrame>
          <p:nvGraphicFramePr>
            <p:cNvPr id="19463" name="Object 5">
              <a:extLst>
                <a:ext uri="{FF2B5EF4-FFF2-40B4-BE49-F238E27FC236}">
                  <a16:creationId xmlns:a16="http://schemas.microsoft.com/office/drawing/2014/main" id="{AA511AE4-4E03-8597-2300-A88EC0A63C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4896"/>
            <a:ext cx="2156" cy="2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420204" imgH="505158" progId="">
                    <p:embed/>
                  </p:oleObj>
                </mc:Choice>
                <mc:Fallback>
                  <p:oleObj r:id="rId3" imgW="420204" imgH="505158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3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4896"/>
                          <a:ext cx="2156" cy="2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4" name="Object 6">
              <a:extLst>
                <a:ext uri="{FF2B5EF4-FFF2-40B4-BE49-F238E27FC236}">
                  <a16:creationId xmlns:a16="http://schemas.microsoft.com/office/drawing/2014/main" id="{68BCBE51-69A2-D06A-28C7-209325B3F5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12" y="4805"/>
            <a:ext cx="2880" cy="2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910742" imgH="800100" progId="">
                    <p:embed/>
                  </p:oleObj>
                </mc:Choice>
                <mc:Fallback>
                  <p:oleObj r:id="rId5" imgW="910742" imgH="80010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12" y="4805"/>
                          <a:ext cx="2880" cy="2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5" name="WordArt 7">
              <a:extLst>
                <a:ext uri="{FF2B5EF4-FFF2-40B4-BE49-F238E27FC236}">
                  <a16:creationId xmlns:a16="http://schemas.microsoft.com/office/drawing/2014/main" id="{1B2F56D9-6E52-A6AC-20D6-D42E18CE6AF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0" y="3456"/>
              <a:ext cx="2369" cy="43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</a:t>
              </a:r>
            </a:p>
          </p:txBody>
        </p:sp>
        <p:sp>
          <p:nvSpPr>
            <p:cNvPr id="19466" name="WordArt 8">
              <a:extLst>
                <a:ext uri="{FF2B5EF4-FFF2-40B4-BE49-F238E27FC236}">
                  <a16:creationId xmlns:a16="http://schemas.microsoft.com/office/drawing/2014/main" id="{91D917A1-D071-4051-444F-BACFAC1CCBF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032" y="3312"/>
              <a:ext cx="576" cy="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19467" name="WordArt 9">
              <a:extLst>
                <a:ext uri="{FF2B5EF4-FFF2-40B4-BE49-F238E27FC236}">
                  <a16:creationId xmlns:a16="http://schemas.microsoft.com/office/drawing/2014/main" id="{3FFBF633-BC43-FD62-24EA-BD3FA9441AA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00" y="3312"/>
              <a:ext cx="576" cy="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19468" name="WordArt 10">
              <a:extLst>
                <a:ext uri="{FF2B5EF4-FFF2-40B4-BE49-F238E27FC236}">
                  <a16:creationId xmlns:a16="http://schemas.microsoft.com/office/drawing/2014/main" id="{581031A4-38BE-2FB4-DEC3-41F1A4572A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920" y="4464"/>
              <a:ext cx="1991" cy="27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</a:p>
          </p:txBody>
        </p:sp>
        <p:sp>
          <p:nvSpPr>
            <p:cNvPr id="19469" name="WordArt 11">
              <a:extLst>
                <a:ext uri="{FF2B5EF4-FFF2-40B4-BE49-F238E27FC236}">
                  <a16:creationId xmlns:a16="http://schemas.microsoft.com/office/drawing/2014/main" id="{57E85580-D141-1D1A-9E5D-FD35A3C273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3104" y="3312"/>
              <a:ext cx="576" cy="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19470" name="WordArt 12">
              <a:extLst>
                <a:ext uri="{FF2B5EF4-FFF2-40B4-BE49-F238E27FC236}">
                  <a16:creationId xmlns:a16="http://schemas.microsoft.com/office/drawing/2014/main" id="{34B102C3-9A11-8E1F-4EC6-128AC2DB596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256" y="3312"/>
              <a:ext cx="576" cy="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</p:grpSp>
      <p:sp>
        <p:nvSpPr>
          <p:cNvPr id="116750" name="Rectangle 14">
            <a:extLst>
              <a:ext uri="{FF2B5EF4-FFF2-40B4-BE49-F238E27FC236}">
                <a16:creationId xmlns:a16="http://schemas.microsoft.com/office/drawing/2014/main" id="{DB4BFF07-3E7E-E090-769D-367BFAE3B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89588"/>
            <a:ext cx="2087562" cy="5762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Дисплей  </a:t>
            </a:r>
          </a:p>
        </p:txBody>
      </p:sp>
      <p:sp>
        <p:nvSpPr>
          <p:cNvPr id="19462" name="AutoShape 4">
            <a:hlinkClick r:id="rId7" action="ppaction://hlinksldjump" highlightClick="1">
              <a:snd r:embed="rId8" name="laser.wav"/>
            </a:hlinkClick>
            <a:extLst>
              <a:ext uri="{FF2B5EF4-FFF2-40B4-BE49-F238E27FC236}">
                <a16:creationId xmlns:a16="http://schemas.microsoft.com/office/drawing/2014/main" id="{DA0D4363-8D0A-B2CA-CF60-2E9B5DD6E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AD5FF91-56B5-1A05-F5DE-CE5548C57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1620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7BA7A13-C25F-0225-71CC-E20284517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484313"/>
            <a:ext cx="6551613" cy="1600200"/>
          </a:xfrm>
          <a:prstGeom prst="actionButtonBlank">
            <a:avLst/>
          </a:prstGeom>
          <a:gradFill rotWithShape="0">
            <a:gsLst>
              <a:gs pos="0">
                <a:srgbClr val="FF9966"/>
              </a:gs>
              <a:gs pos="50000">
                <a:srgbClr val="FFBB99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6600"/>
                </a:solidFill>
                <a:latin typeface="Comic Sans MS" panose="030F0702030302020204" pitchFamily="66" charset="0"/>
              </a:rPr>
              <a:t>Попробуй другую цифру!</a:t>
            </a:r>
          </a:p>
        </p:txBody>
      </p:sp>
      <p:sp>
        <p:nvSpPr>
          <p:cNvPr id="20484" name="Line 5">
            <a:extLst>
              <a:ext uri="{FF2B5EF4-FFF2-40B4-BE49-F238E27FC236}">
                <a16:creationId xmlns:a16="http://schemas.microsoft.com/office/drawing/2014/main" id="{E0018229-063C-1991-17A5-9F3DDA3C4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304800"/>
            <a:ext cx="3200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5" name="Line 6">
            <a:extLst>
              <a:ext uri="{FF2B5EF4-FFF2-40B4-BE49-F238E27FC236}">
                <a16:creationId xmlns:a16="http://schemas.microsoft.com/office/drawing/2014/main" id="{C3D2D000-FB00-5C1D-4AF3-680109FE5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533400"/>
            <a:ext cx="3276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6" name="Line 7">
            <a:extLst>
              <a:ext uri="{FF2B5EF4-FFF2-40B4-BE49-F238E27FC236}">
                <a16:creationId xmlns:a16="http://schemas.microsoft.com/office/drawing/2014/main" id="{AAE6C26C-B909-2F22-3236-3D00D6B79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609600"/>
            <a:ext cx="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Line 8">
            <a:extLst>
              <a:ext uri="{FF2B5EF4-FFF2-40B4-BE49-F238E27FC236}">
                <a16:creationId xmlns:a16="http://schemas.microsoft.com/office/drawing/2014/main" id="{2E834644-62C3-E304-7ECD-DD780995B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2971800"/>
            <a:ext cx="0" cy="2895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488" name="Picture 4" descr="1242588314_glamour119">
            <a:extLst>
              <a:ext uri="{FF2B5EF4-FFF2-40B4-BE49-F238E27FC236}">
                <a16:creationId xmlns:a16="http://schemas.microsoft.com/office/drawing/2014/main" id="{29AF5FC6-4F11-C161-3DCE-1D168CDC3B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29000"/>
            <a:ext cx="22510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Картинка 9 из 96000">
            <a:extLst>
              <a:ext uri="{FF2B5EF4-FFF2-40B4-BE49-F238E27FC236}">
                <a16:creationId xmlns:a16="http://schemas.microsoft.com/office/drawing/2014/main" id="{6FE55885-B08D-C396-2525-815AB0C93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6675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>
            <a:extLst>
              <a:ext uri="{FF2B5EF4-FFF2-40B4-BE49-F238E27FC236}">
                <a16:creationId xmlns:a16="http://schemas.microsoft.com/office/drawing/2014/main" id="{D99CB3A0-28F6-5BF2-8448-EEDC6B86A4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72009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Приветствие команд!</a:t>
            </a:r>
          </a:p>
        </p:txBody>
      </p:sp>
      <p:sp>
        <p:nvSpPr>
          <p:cNvPr id="102405" name="WordArt 5">
            <a:extLst>
              <a:ext uri="{FF2B5EF4-FFF2-40B4-BE49-F238E27FC236}">
                <a16:creationId xmlns:a16="http://schemas.microsoft.com/office/drawing/2014/main" id="{0377FE8D-6AB2-DEB9-750D-772DC67562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2924175"/>
            <a:ext cx="3095625" cy="17287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Килобайт</a:t>
            </a:r>
          </a:p>
        </p:txBody>
      </p:sp>
      <p:sp>
        <p:nvSpPr>
          <p:cNvPr id="102406" name="WordArt 6">
            <a:extLst>
              <a:ext uri="{FF2B5EF4-FFF2-40B4-BE49-F238E27FC236}">
                <a16:creationId xmlns:a16="http://schemas.microsoft.com/office/drawing/2014/main" id="{D8411967-FA22-6502-6BF4-6E84F28125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3800" y="3068638"/>
            <a:ext cx="3313113" cy="1730375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Мегабайт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A4944AEB-788E-58B2-E2CF-AA604DE07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FE622624-D2C0-447D-46CA-B4F85CDE3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i="1">
                <a:latin typeface="Garamond" panose="02020404030301010803" pitchFamily="18" charset="0"/>
              </a:rPr>
              <a:t>Декларативные сообщения начинаются на …</a:t>
            </a:r>
          </a:p>
        </p:txBody>
      </p:sp>
      <p:pic>
        <p:nvPicPr>
          <p:cNvPr id="21508" name="Picture 5" descr="47">
            <a:extLst>
              <a:ext uri="{FF2B5EF4-FFF2-40B4-BE49-F238E27FC236}">
                <a16:creationId xmlns:a16="http://schemas.microsoft.com/office/drawing/2014/main" id="{F05BBF7A-7EE4-FAB4-C706-FCFCEE5B96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Rectangle 6">
            <a:extLst>
              <a:ext uri="{FF2B5EF4-FFF2-40B4-BE49-F238E27FC236}">
                <a16:creationId xmlns:a16="http://schemas.microsoft.com/office/drawing/2014/main" id="{2B014DA7-717F-AFAA-7DF2-98B2717D2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844675"/>
            <a:ext cx="2376488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Я знаю, что.. </a:t>
            </a:r>
          </a:p>
        </p:txBody>
      </p:sp>
      <p:sp>
        <p:nvSpPr>
          <p:cNvPr id="21510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57A3D702-2B80-6FED-CAB0-5D5EEC27A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272D05A8-8500-32F2-C863-92B12F9C9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EC50C758-DA33-8C65-E963-022E6AFAB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i="1">
                <a:latin typeface="Garamond" panose="02020404030301010803" pitchFamily="18" charset="0"/>
              </a:rPr>
              <a:t>Процедурные сообщения начинаются на …</a:t>
            </a:r>
          </a:p>
        </p:txBody>
      </p:sp>
      <p:pic>
        <p:nvPicPr>
          <p:cNvPr id="22532" name="Picture 5" descr="47">
            <a:extLst>
              <a:ext uri="{FF2B5EF4-FFF2-40B4-BE49-F238E27FC236}">
                <a16:creationId xmlns:a16="http://schemas.microsoft.com/office/drawing/2014/main" id="{3A6277A4-3459-53C4-450A-DC2C5F2986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2" name="Rectangle 6">
            <a:extLst>
              <a:ext uri="{FF2B5EF4-FFF2-40B4-BE49-F238E27FC236}">
                <a16:creationId xmlns:a16="http://schemas.microsoft.com/office/drawing/2014/main" id="{C383C133-57D1-767D-874A-D07404425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844675"/>
            <a:ext cx="2376488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Я знаю, как… </a:t>
            </a:r>
          </a:p>
        </p:txBody>
      </p:sp>
      <p:sp>
        <p:nvSpPr>
          <p:cNvPr id="22534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4F0DCE06-7CEA-5BDA-4662-9119728C0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87CD8280-B692-9D1B-7957-A732E7C6C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4F0C8B45-C6CC-C74F-0079-60645D423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i="1">
                <a:latin typeface="Garamond" panose="02020404030301010803" pitchFamily="18" charset="0"/>
              </a:rPr>
              <a:t>Как называют языки какой-нибудь профессии или области знаний?</a:t>
            </a:r>
          </a:p>
        </p:txBody>
      </p:sp>
      <p:pic>
        <p:nvPicPr>
          <p:cNvPr id="23556" name="Picture 5" descr="47">
            <a:extLst>
              <a:ext uri="{FF2B5EF4-FFF2-40B4-BE49-F238E27FC236}">
                <a16:creationId xmlns:a16="http://schemas.microsoft.com/office/drawing/2014/main" id="{ECB36446-E55B-A5AE-695B-FD56251D68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Rectangle 6">
            <a:extLst>
              <a:ext uri="{FF2B5EF4-FFF2-40B4-BE49-F238E27FC236}">
                <a16:creationId xmlns:a16="http://schemas.microsoft.com/office/drawing/2014/main" id="{4F06DEA6-82D1-9F3B-B27E-260B0600D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844675"/>
            <a:ext cx="2376488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Формальные </a:t>
            </a:r>
          </a:p>
        </p:txBody>
      </p:sp>
      <p:sp>
        <p:nvSpPr>
          <p:cNvPr id="23558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80B140E9-99DE-C374-FF5C-3CF7131FE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FE340FD3-2AE7-024C-1A57-DBE0F462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8DA5CDED-04F3-E5D5-4266-B9DBED1C3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i="1">
                <a:latin typeface="Garamond" panose="02020404030301010803" pitchFamily="18" charset="0"/>
              </a:rPr>
              <a:t>Как называют языки имеющие национальный характер?</a:t>
            </a:r>
          </a:p>
        </p:txBody>
      </p:sp>
      <p:pic>
        <p:nvPicPr>
          <p:cNvPr id="24580" name="Picture 5" descr="47">
            <a:extLst>
              <a:ext uri="{FF2B5EF4-FFF2-40B4-BE49-F238E27FC236}">
                <a16:creationId xmlns:a16="http://schemas.microsoft.com/office/drawing/2014/main" id="{93397BC9-967B-CB13-36BF-219EC4848A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6">
            <a:extLst>
              <a:ext uri="{FF2B5EF4-FFF2-40B4-BE49-F238E27FC236}">
                <a16:creationId xmlns:a16="http://schemas.microsoft.com/office/drawing/2014/main" id="{574E9C36-8F25-C91B-1579-55D015DB2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844675"/>
            <a:ext cx="2592388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Естественные </a:t>
            </a:r>
          </a:p>
        </p:txBody>
      </p:sp>
      <p:sp>
        <p:nvSpPr>
          <p:cNvPr id="24582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3A773BD5-9BBD-8AE9-A9DE-C8B9E06E5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AC52B5D5-CE62-5BC9-858D-BC5055C9E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81B4EB1B-CD73-6AF1-EFDE-DC4BE3B4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i="1">
                <a:latin typeface="Garamond" panose="02020404030301010803" pitchFamily="18" charset="0"/>
              </a:rPr>
              <a:t>Назовите три основных информационных процесса?</a:t>
            </a:r>
          </a:p>
        </p:txBody>
      </p:sp>
      <p:pic>
        <p:nvPicPr>
          <p:cNvPr id="25604" name="Picture 5" descr="47">
            <a:extLst>
              <a:ext uri="{FF2B5EF4-FFF2-40B4-BE49-F238E27FC236}">
                <a16:creationId xmlns:a16="http://schemas.microsoft.com/office/drawing/2014/main" id="{A9BA70BC-5531-7FEB-057C-CF0F2EABE1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4" name="Rectangle 6">
            <a:extLst>
              <a:ext uri="{FF2B5EF4-FFF2-40B4-BE49-F238E27FC236}">
                <a16:creationId xmlns:a16="http://schemas.microsoft.com/office/drawing/2014/main" id="{DC000F67-288A-3CEE-262C-1D690B63C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557338"/>
            <a:ext cx="2592388" cy="13668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Хранение</a:t>
            </a:r>
          </a:p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Передача</a:t>
            </a:r>
          </a:p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Обработка </a:t>
            </a:r>
          </a:p>
        </p:txBody>
      </p:sp>
      <p:sp>
        <p:nvSpPr>
          <p:cNvPr id="25606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401642F1-F57E-E9DB-29D0-271391063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33D66D18-E37D-921A-6C20-A935064C8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9CE4F983-C88E-435B-8416-B288FA303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i="1">
                <a:latin typeface="Garamond" panose="02020404030301010803" pitchFamily="18" charset="0"/>
              </a:rPr>
              <a:t>Назовите устройство через которое все устройства компьютера взаимодействуют с процессором?</a:t>
            </a:r>
          </a:p>
        </p:txBody>
      </p:sp>
      <p:pic>
        <p:nvPicPr>
          <p:cNvPr id="26628" name="Picture 5" descr="47">
            <a:extLst>
              <a:ext uri="{FF2B5EF4-FFF2-40B4-BE49-F238E27FC236}">
                <a16:creationId xmlns:a16="http://schemas.microsoft.com/office/drawing/2014/main" id="{FB879E3D-54EB-2F53-8EC8-66D70A62B9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8" name="Rectangle 6">
            <a:extLst>
              <a:ext uri="{FF2B5EF4-FFF2-40B4-BE49-F238E27FC236}">
                <a16:creationId xmlns:a16="http://schemas.microsoft.com/office/drawing/2014/main" id="{E7D3BBC2-3CB4-A05B-D908-8534DC7D4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205038"/>
            <a:ext cx="2592388" cy="7191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Контроллер </a:t>
            </a:r>
          </a:p>
        </p:txBody>
      </p:sp>
      <p:sp>
        <p:nvSpPr>
          <p:cNvPr id="26630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6627CD57-F18A-F09E-ECC3-854D93771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6F60A345-B871-74C6-BB39-5C0C612B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3408C76F-D9AC-E942-5C54-31287803B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 i="1">
                <a:latin typeface="Garamond" panose="02020404030301010803" pitchFamily="18" charset="0"/>
              </a:rPr>
              <a:t>Как называется основное электронное устройство компьютера, его “мозг”?</a:t>
            </a:r>
            <a:r>
              <a:rPr lang="ru-RU" altLang="ru-RU"/>
              <a:t> </a:t>
            </a:r>
            <a:r>
              <a:rPr lang="ru-RU" altLang="ru-RU" sz="4800" b="1" i="1">
                <a:latin typeface="Garamond" panose="02020404030301010803" pitchFamily="18" charset="0"/>
              </a:rPr>
              <a:t>?</a:t>
            </a:r>
          </a:p>
        </p:txBody>
      </p:sp>
      <p:pic>
        <p:nvPicPr>
          <p:cNvPr id="27652" name="Picture 5" descr="47">
            <a:extLst>
              <a:ext uri="{FF2B5EF4-FFF2-40B4-BE49-F238E27FC236}">
                <a16:creationId xmlns:a16="http://schemas.microsoft.com/office/drawing/2014/main" id="{5706E6D4-5226-08DC-D8F5-24B32F8068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Rectangle 6">
            <a:extLst>
              <a:ext uri="{FF2B5EF4-FFF2-40B4-BE49-F238E27FC236}">
                <a16:creationId xmlns:a16="http://schemas.microsoft.com/office/drawing/2014/main" id="{2418E775-F608-0E1A-A748-3F6F5032B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05038"/>
            <a:ext cx="3529013" cy="7191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Процессор </a:t>
            </a:r>
          </a:p>
        </p:txBody>
      </p:sp>
      <p:sp>
        <p:nvSpPr>
          <p:cNvPr id="27654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7E89179A-F82F-B20E-8435-94F8CBADA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090D87A9-FC38-9A3E-E3EC-C01D20C9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F126EAD4-5550-25C4-342E-A050B5E67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i="1">
                <a:latin typeface="Garamond" panose="02020404030301010803" pitchFamily="18" charset="0"/>
              </a:rPr>
              <a:t>Как называется вся совокупность программ, хранящихся на компьютере?</a:t>
            </a:r>
          </a:p>
        </p:txBody>
      </p:sp>
      <p:pic>
        <p:nvPicPr>
          <p:cNvPr id="28676" name="Picture 5" descr="47">
            <a:extLst>
              <a:ext uri="{FF2B5EF4-FFF2-40B4-BE49-F238E27FC236}">
                <a16:creationId xmlns:a16="http://schemas.microsoft.com/office/drawing/2014/main" id="{B002751C-B8AA-53DA-ED86-5AE615152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6" name="Rectangle 6">
            <a:extLst>
              <a:ext uri="{FF2B5EF4-FFF2-40B4-BE49-F238E27FC236}">
                <a16:creationId xmlns:a16="http://schemas.microsoft.com/office/drawing/2014/main" id="{028317BB-4064-3CB3-8A3F-0A0D8DEE6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205038"/>
            <a:ext cx="4968875" cy="7191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Программное обеспечение</a:t>
            </a:r>
          </a:p>
        </p:txBody>
      </p:sp>
      <p:sp>
        <p:nvSpPr>
          <p:cNvPr id="28678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719C7A40-CA9D-A6FD-CC14-7D179EE0D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194AF014-EE84-8388-1640-424527041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BF040489-EA66-CBD4-D689-73D7C8E8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i="1">
                <a:latin typeface="Garamond" panose="02020404030301010803" pitchFamily="18" charset="0"/>
              </a:rPr>
              <a:t>Главной частью системного программного обеспечения является…?</a:t>
            </a:r>
          </a:p>
        </p:txBody>
      </p:sp>
      <p:pic>
        <p:nvPicPr>
          <p:cNvPr id="29700" name="Picture 5" descr="47">
            <a:extLst>
              <a:ext uri="{FF2B5EF4-FFF2-40B4-BE49-F238E27FC236}">
                <a16:creationId xmlns:a16="http://schemas.microsoft.com/office/drawing/2014/main" id="{9B4763AA-46E6-5891-6529-B43AEC49A2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0" name="Rectangle 6">
            <a:extLst>
              <a:ext uri="{FF2B5EF4-FFF2-40B4-BE49-F238E27FC236}">
                <a16:creationId xmlns:a16="http://schemas.microsoft.com/office/drawing/2014/main" id="{B1841D68-C1CB-EEF1-F2A2-E793D364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205038"/>
            <a:ext cx="4968875" cy="7191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Операционная система</a:t>
            </a:r>
          </a:p>
        </p:txBody>
      </p:sp>
      <p:sp>
        <p:nvSpPr>
          <p:cNvPr id="29702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EB2F5FDF-3F2F-9BBE-3849-50B0B493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706911D4-1343-598A-673E-C550EAE4F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6543AD3B-1754-A3DB-B085-E731028C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i="1">
                <a:latin typeface="Garamond" panose="02020404030301010803" pitchFamily="18" charset="0"/>
              </a:rPr>
              <a:t>Как называется ссылка, которая позволяет быстро перейти к просмотру раздела, на который указывает? </a:t>
            </a:r>
          </a:p>
        </p:txBody>
      </p:sp>
      <p:pic>
        <p:nvPicPr>
          <p:cNvPr id="30724" name="Picture 5" descr="47">
            <a:extLst>
              <a:ext uri="{FF2B5EF4-FFF2-40B4-BE49-F238E27FC236}">
                <a16:creationId xmlns:a16="http://schemas.microsoft.com/office/drawing/2014/main" id="{68AB3B3C-F313-C391-7C33-AC3BB91EB1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Rectangle 6">
            <a:extLst>
              <a:ext uri="{FF2B5EF4-FFF2-40B4-BE49-F238E27FC236}">
                <a16:creationId xmlns:a16="http://schemas.microsoft.com/office/drawing/2014/main" id="{30F94D06-4E19-3968-3CCE-A202C365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205038"/>
            <a:ext cx="3024188" cy="7191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Гиперссылка</a:t>
            </a:r>
          </a:p>
        </p:txBody>
      </p:sp>
      <p:sp>
        <p:nvSpPr>
          <p:cNvPr id="30726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2FB3369E-C2A8-6BE0-94B1-6357DE8CE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A5E980AA-3B1A-0615-219E-570096DBC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63513"/>
            <a:ext cx="5400675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Информатика важный урок,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Её надо всем знать назубок.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Да и просто предмет интересный,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Это тоже давно нам известно.</a:t>
            </a:r>
          </a:p>
          <a:p>
            <a:pPr eaLnBrk="1" hangingPunct="1"/>
            <a:endParaRPr lang="ru-RU" altLang="ru-RU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Компьютер - вещь довольно важная,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Работаем на нём отважно мы.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Никуда без Интернета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Не зимою и не летом.</a:t>
            </a:r>
          </a:p>
          <a:p>
            <a:pPr eaLnBrk="1" hangingPunct="1"/>
            <a:endParaRPr lang="ru-RU" altLang="ru-RU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Для фантазии простор,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Посмотри на монитор: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Можно здесь порисовать,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Можно в игры поиграть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Можно тексты напечатать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И другие прочитать.</a:t>
            </a:r>
          </a:p>
          <a:p>
            <a:pPr eaLnBrk="1" hangingPunct="1"/>
            <a:endParaRPr lang="ru-RU" altLang="ru-RU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Без мышки и без клавиш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Письмо ты не отправишь.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Хочешь знания получить?</a:t>
            </a:r>
          </a:p>
          <a:p>
            <a:pPr eaLnBrk="1" hangingPunct="1"/>
            <a:r>
              <a:rPr lang="ru-RU" altLang="ru-RU" sz="2000">
                <a:latin typeface="Bookman Old Style" panose="02050604050505020204" pitchFamily="18" charset="0"/>
              </a:rPr>
              <a:t>Информатику учи! </a:t>
            </a:r>
          </a:p>
        </p:txBody>
      </p:sp>
      <p:pic>
        <p:nvPicPr>
          <p:cNvPr id="4099" name="Picture 5" descr="j0195384">
            <a:extLst>
              <a:ext uri="{FF2B5EF4-FFF2-40B4-BE49-F238E27FC236}">
                <a16:creationId xmlns:a16="http://schemas.microsoft.com/office/drawing/2014/main" id="{BEC7E49E-955C-5B5D-B4F1-78A35C5F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81300"/>
            <a:ext cx="35575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E0050756-519B-A3A5-4908-F3A9427C1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8139C360-A500-76D0-181A-E8EE03C46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400" b="1" i="1">
                <a:latin typeface="Garamond" panose="02020404030301010803" pitchFamily="18" charset="0"/>
              </a:rPr>
              <a:t>Сколько бит видеопамяти на один пиксель требуется для хранения 16-цветного изображения? </a:t>
            </a:r>
          </a:p>
        </p:txBody>
      </p:sp>
      <p:pic>
        <p:nvPicPr>
          <p:cNvPr id="31748" name="Picture 5" descr="47">
            <a:extLst>
              <a:ext uri="{FF2B5EF4-FFF2-40B4-BE49-F238E27FC236}">
                <a16:creationId xmlns:a16="http://schemas.microsoft.com/office/drawing/2014/main" id="{922CED49-3BB0-89CA-9594-A277EB294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2" name="Rectangle 6">
            <a:extLst>
              <a:ext uri="{FF2B5EF4-FFF2-40B4-BE49-F238E27FC236}">
                <a16:creationId xmlns:a16="http://schemas.microsoft.com/office/drawing/2014/main" id="{EBFB4A65-30B1-2A83-8FC9-B65536BD8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205038"/>
            <a:ext cx="3024188" cy="7191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4 бита</a:t>
            </a:r>
          </a:p>
        </p:txBody>
      </p:sp>
      <p:sp>
        <p:nvSpPr>
          <p:cNvPr id="31750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AF0FE412-A334-2EA2-9D3E-F65A3295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464FB54C-0EDE-3A46-E6B7-9FE57973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latin typeface="Garamond" panose="02020404030301010803" pitchFamily="18" charset="0"/>
              </a:rPr>
              <a:t>3 балла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54CDA2A2-61B2-8AC0-E6F1-7B3F6C11F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4963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400" b="1" i="1">
                <a:latin typeface="Garamond" panose="02020404030301010803" pitchFamily="18" charset="0"/>
              </a:rPr>
              <a:t>Из скольких базовых цветов можно получить 8 различных цветов? </a:t>
            </a:r>
          </a:p>
        </p:txBody>
      </p:sp>
      <p:pic>
        <p:nvPicPr>
          <p:cNvPr id="32772" name="Picture 5" descr="47">
            <a:extLst>
              <a:ext uri="{FF2B5EF4-FFF2-40B4-BE49-F238E27FC236}">
                <a16:creationId xmlns:a16="http://schemas.microsoft.com/office/drawing/2014/main" id="{13382E12-FD82-4E83-E69D-CF08B4B1F2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Rectangle 6">
            <a:extLst>
              <a:ext uri="{FF2B5EF4-FFF2-40B4-BE49-F238E27FC236}">
                <a16:creationId xmlns:a16="http://schemas.microsoft.com/office/drawing/2014/main" id="{EFA3CE65-FDA0-ACEA-5309-44238E50A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205038"/>
            <a:ext cx="5545137" cy="7191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3 - (красный, зеленый, синий)</a:t>
            </a:r>
          </a:p>
        </p:txBody>
      </p:sp>
      <p:sp>
        <p:nvSpPr>
          <p:cNvPr id="32774" name="AutoShape 4">
            <a:hlinkClick r:id="rId4" action="ppaction://hlinksldjump" highlightClick="1">
              <a:snd r:embed="rId5" name="laser.wav"/>
            </a:hlinkClick>
            <a:extLst>
              <a:ext uri="{FF2B5EF4-FFF2-40B4-BE49-F238E27FC236}">
                <a16:creationId xmlns:a16="http://schemas.microsoft.com/office/drawing/2014/main" id="{9ED5F42A-7942-EDE2-DDE3-81D3E09A6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CE9CA67-2147-9CBC-A98B-8A2F4EC85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u="sng">
                <a:solidFill>
                  <a:srgbClr val="FF0000"/>
                </a:solidFill>
              </a:rPr>
              <a:t>3 тур. </a:t>
            </a:r>
            <a:r>
              <a:rPr lang="ru-RU" altLang="ru-RU" b="1" i="1" u="sng">
                <a:solidFill>
                  <a:srgbClr val="FF0000"/>
                </a:solidFill>
              </a:rPr>
              <a:t>Склейка слов.</a:t>
            </a:r>
          </a:p>
        </p:txBody>
      </p:sp>
      <p:graphicFrame>
        <p:nvGraphicFramePr>
          <p:cNvPr id="106658" name="Group 162">
            <a:extLst>
              <a:ext uri="{FF2B5EF4-FFF2-40B4-BE49-F238E27FC236}">
                <a16:creationId xmlns:a16="http://schemas.microsoft.com/office/drawing/2014/main" id="{40BB7BBA-C839-2A2E-A7A1-533477D3801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68313" y="1412875"/>
          <a:ext cx="3178175" cy="5211763"/>
        </p:xfrm>
        <a:graphic>
          <a:graphicData uri="http://schemas.openxmlformats.org/drawingml/2006/table">
            <a:tbl>
              <a:tblPr/>
              <a:tblGrid>
                <a:gridCol w="317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кипа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6659" name="Group 163">
            <a:extLst>
              <a:ext uri="{FF2B5EF4-FFF2-40B4-BE49-F238E27FC236}">
                <a16:creationId xmlns:a16="http://schemas.microsoft.com/office/drawing/2014/main" id="{1132E943-9973-A4E8-B460-B45913B9C3E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148263" y="1412875"/>
          <a:ext cx="3538537" cy="5211763"/>
        </p:xfrm>
        <a:graphic>
          <a:graphicData uri="http://schemas.openxmlformats.org/drawingml/2006/table">
            <a:tbl>
              <a:tblPr/>
              <a:tblGrid>
                <a:gridCol w="3538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азия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оса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овод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рак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кость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F98488E-C6E6-3B59-A6FC-63B6F06B5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u="sng">
                <a:solidFill>
                  <a:srgbClr val="FF0000"/>
                </a:solidFill>
              </a:rPr>
              <a:t>3 тур. </a:t>
            </a:r>
            <a:r>
              <a:rPr lang="ru-RU" altLang="ru-RU" b="1" i="1" u="sng">
                <a:solidFill>
                  <a:srgbClr val="FF0000"/>
                </a:solidFill>
              </a:rPr>
              <a:t>Склейка слов.</a:t>
            </a:r>
          </a:p>
        </p:txBody>
      </p:sp>
      <p:graphicFrame>
        <p:nvGraphicFramePr>
          <p:cNvPr id="109571" name="Group 3">
            <a:extLst>
              <a:ext uri="{FF2B5EF4-FFF2-40B4-BE49-F238E27FC236}">
                <a16:creationId xmlns:a16="http://schemas.microsoft.com/office/drawing/2014/main" id="{F8BFF638-7AE1-08AF-338C-30CDFB0B777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68313" y="1412875"/>
          <a:ext cx="3178175" cy="5211763"/>
        </p:xfrm>
        <a:graphic>
          <a:graphicData uri="http://schemas.openxmlformats.org/drawingml/2006/table">
            <a:tbl>
              <a:tblPr/>
              <a:tblGrid>
                <a:gridCol w="317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кипа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9593" name="Group 25">
            <a:extLst>
              <a:ext uri="{FF2B5EF4-FFF2-40B4-BE49-F238E27FC236}">
                <a16:creationId xmlns:a16="http://schemas.microsoft.com/office/drawing/2014/main" id="{2168EA92-74E9-523F-714A-489A9D61ED7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148263" y="1412875"/>
          <a:ext cx="3538537" cy="5211763"/>
        </p:xfrm>
        <a:graphic>
          <a:graphicData uri="http://schemas.openxmlformats.org/drawingml/2006/table">
            <a:tbl>
              <a:tblPr/>
              <a:tblGrid>
                <a:gridCol w="3538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азия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оса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овод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рак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кость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9615" name="Line 47">
            <a:extLst>
              <a:ext uri="{FF2B5EF4-FFF2-40B4-BE49-F238E27FC236}">
                <a16:creationId xmlns:a16="http://schemas.microsoft.com/office/drawing/2014/main" id="{8D0BEA1E-ED80-66C0-EEFC-DDACE538F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2349500"/>
            <a:ext cx="1512888" cy="17287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616" name="Line 48">
            <a:extLst>
              <a:ext uri="{FF2B5EF4-FFF2-40B4-BE49-F238E27FC236}">
                <a16:creationId xmlns:a16="http://schemas.microsoft.com/office/drawing/2014/main" id="{C58FB5C3-E242-1DEC-1B79-28BDA773A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1700213"/>
            <a:ext cx="1512888" cy="17287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619" name="Line 51">
            <a:extLst>
              <a:ext uri="{FF2B5EF4-FFF2-40B4-BE49-F238E27FC236}">
                <a16:creationId xmlns:a16="http://schemas.microsoft.com/office/drawing/2014/main" id="{38F3A6B1-64C4-F603-20C3-268757397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2852738"/>
            <a:ext cx="1512888" cy="17287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620" name="Line 52">
            <a:extLst>
              <a:ext uri="{FF2B5EF4-FFF2-40B4-BE49-F238E27FC236}">
                <a16:creationId xmlns:a16="http://schemas.microsoft.com/office/drawing/2014/main" id="{641F3703-169E-314F-130C-3C1A418E5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3500438"/>
            <a:ext cx="1512888" cy="28082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621" name="Line 53">
            <a:extLst>
              <a:ext uri="{FF2B5EF4-FFF2-40B4-BE49-F238E27FC236}">
                <a16:creationId xmlns:a16="http://schemas.microsoft.com/office/drawing/2014/main" id="{BA74080A-3F3D-61EE-F6B6-1B3DD11C33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5375" y="2276475"/>
            <a:ext cx="1512888" cy="16573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622" name="Line 54">
            <a:extLst>
              <a:ext uri="{FF2B5EF4-FFF2-40B4-BE49-F238E27FC236}">
                <a16:creationId xmlns:a16="http://schemas.microsoft.com/office/drawing/2014/main" id="{B346C148-9673-F507-A006-A59250D76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4508500"/>
            <a:ext cx="1512888" cy="12969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623" name="Line 55">
            <a:extLst>
              <a:ext uri="{FF2B5EF4-FFF2-40B4-BE49-F238E27FC236}">
                <a16:creationId xmlns:a16="http://schemas.microsoft.com/office/drawing/2014/main" id="{8EA16102-79F6-FF8A-9288-ECD77FB9DD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5375" y="2852738"/>
            <a:ext cx="1512888" cy="23050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624" name="Line 56">
            <a:extLst>
              <a:ext uri="{FF2B5EF4-FFF2-40B4-BE49-F238E27FC236}">
                <a16:creationId xmlns:a16="http://schemas.microsoft.com/office/drawing/2014/main" id="{23BDF551-42EF-073A-5680-393A51F3D9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5375" y="1700213"/>
            <a:ext cx="1512888" cy="41052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625" name="Line 57">
            <a:extLst>
              <a:ext uri="{FF2B5EF4-FFF2-40B4-BE49-F238E27FC236}">
                <a16:creationId xmlns:a16="http://schemas.microsoft.com/office/drawing/2014/main" id="{19485877-5D31-EBEB-1B98-D84ABF551A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5375" y="5157788"/>
            <a:ext cx="1512888" cy="12239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A462B13-30CC-DEAB-5156-45C819212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4 тур. «Прочти слова»</a:t>
            </a:r>
            <a:r>
              <a:rPr lang="ru-RU" altLang="ru-RU"/>
              <a:t> </a:t>
            </a:r>
          </a:p>
        </p:txBody>
      </p:sp>
      <p:graphicFrame>
        <p:nvGraphicFramePr>
          <p:cNvPr id="124947" name="Group 19">
            <a:extLst>
              <a:ext uri="{FF2B5EF4-FFF2-40B4-BE49-F238E27FC236}">
                <a16:creationId xmlns:a16="http://schemas.microsoft.com/office/drawing/2014/main" id="{29F840D4-B90C-B23D-7566-29244EEB93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7088" y="1557338"/>
          <a:ext cx="2735262" cy="1295400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4950" name="Group 22">
            <a:extLst>
              <a:ext uri="{FF2B5EF4-FFF2-40B4-BE49-F238E27FC236}">
                <a16:creationId xmlns:a16="http://schemas.microsoft.com/office/drawing/2014/main" id="{3E990A03-A79B-ED7B-D5BF-EC2E3B51898F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3068638"/>
          <a:ext cx="2735263" cy="1295400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4964" name="Group 36">
            <a:extLst>
              <a:ext uri="{FF2B5EF4-FFF2-40B4-BE49-F238E27FC236}">
                <a16:creationId xmlns:a16="http://schemas.microsoft.com/office/drawing/2014/main" id="{0B8FDF43-3267-67B3-9983-B0B3A6B6F6BD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4652963"/>
          <a:ext cx="2735262" cy="1295400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4978" name="Group 50">
            <a:extLst>
              <a:ext uri="{FF2B5EF4-FFF2-40B4-BE49-F238E27FC236}">
                <a16:creationId xmlns:a16="http://schemas.microsoft.com/office/drawing/2014/main" id="{802802C9-162A-EC07-7068-FD6590F88A44}"/>
              </a:ext>
            </a:extLst>
          </p:cNvPr>
          <p:cNvGraphicFramePr>
            <a:graphicFrameLocks noGrp="1"/>
          </p:cNvGraphicFramePr>
          <p:nvPr/>
        </p:nvGraphicFramePr>
        <p:xfrm>
          <a:off x="5003800" y="1557338"/>
          <a:ext cx="2735263" cy="1295400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4992" name="Group 64">
            <a:extLst>
              <a:ext uri="{FF2B5EF4-FFF2-40B4-BE49-F238E27FC236}">
                <a16:creationId xmlns:a16="http://schemas.microsoft.com/office/drawing/2014/main" id="{65CF9764-8A0C-565D-5187-6C24D6CE61C0}"/>
              </a:ext>
            </a:extLst>
          </p:cNvPr>
          <p:cNvGraphicFramePr>
            <a:graphicFrameLocks noGrp="1"/>
          </p:cNvGraphicFramePr>
          <p:nvPr/>
        </p:nvGraphicFramePr>
        <p:xfrm>
          <a:off x="5651500" y="3068638"/>
          <a:ext cx="2735263" cy="1295400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5006" name="Group 78">
            <a:extLst>
              <a:ext uri="{FF2B5EF4-FFF2-40B4-BE49-F238E27FC236}">
                <a16:creationId xmlns:a16="http://schemas.microsoft.com/office/drawing/2014/main" id="{42AF9E06-CCF6-8384-FF3F-86D5043827E4}"/>
              </a:ext>
            </a:extLst>
          </p:cNvPr>
          <p:cNvGraphicFramePr>
            <a:graphicFrameLocks noGrp="1"/>
          </p:cNvGraphicFramePr>
          <p:nvPr/>
        </p:nvGraphicFramePr>
        <p:xfrm>
          <a:off x="5076825" y="4652963"/>
          <a:ext cx="2735263" cy="1295400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B2BF484-23E7-B9AA-AFCA-83102A9A3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Задание болельщикам</a:t>
            </a:r>
          </a:p>
        </p:txBody>
      </p:sp>
      <p:pic>
        <p:nvPicPr>
          <p:cNvPr id="36867" name="Picture 4" descr="13">
            <a:extLst>
              <a:ext uri="{FF2B5EF4-FFF2-40B4-BE49-F238E27FC236}">
                <a16:creationId xmlns:a16="http://schemas.microsoft.com/office/drawing/2014/main" id="{7A88F707-752A-3A47-5A89-68B0ACFD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62463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WordArt 5">
            <a:extLst>
              <a:ext uri="{FF2B5EF4-FFF2-40B4-BE49-F238E27FC236}">
                <a16:creationId xmlns:a16="http://schemas.microsoft.com/office/drawing/2014/main" id="{39FA769D-84F2-9A3C-2C70-4C97846CE0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4581525"/>
            <a:ext cx="467995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Программист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CCF6B4F-3C8B-0F4A-67BC-B2C1A3BCF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Задание болельщикам</a:t>
            </a:r>
          </a:p>
        </p:txBody>
      </p:sp>
      <p:sp>
        <p:nvSpPr>
          <p:cNvPr id="128004" name="WordArt 4">
            <a:extLst>
              <a:ext uri="{FF2B5EF4-FFF2-40B4-BE49-F238E27FC236}">
                <a16:creationId xmlns:a16="http://schemas.microsoft.com/office/drawing/2014/main" id="{7438AA8D-9A54-0BB1-D4E6-ACB264EFED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4581525"/>
            <a:ext cx="467995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Винчестер</a:t>
            </a:r>
          </a:p>
        </p:txBody>
      </p:sp>
      <p:pic>
        <p:nvPicPr>
          <p:cNvPr id="37892" name="Picture 5" descr="15">
            <a:extLst>
              <a:ext uri="{FF2B5EF4-FFF2-40B4-BE49-F238E27FC236}">
                <a16:creationId xmlns:a16="http://schemas.microsoft.com/office/drawing/2014/main" id="{504EF4A0-3650-753C-645D-515CED154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056437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92820FD-15C6-2E5D-51A6-B8B89CDE6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Задание болельщикам</a:t>
            </a:r>
          </a:p>
        </p:txBody>
      </p:sp>
      <p:sp>
        <p:nvSpPr>
          <p:cNvPr id="129027" name="WordArt 3">
            <a:extLst>
              <a:ext uri="{FF2B5EF4-FFF2-40B4-BE49-F238E27FC236}">
                <a16:creationId xmlns:a16="http://schemas.microsoft.com/office/drawing/2014/main" id="{7810DC0B-7781-8592-55F2-423F199C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4581525"/>
            <a:ext cx="467995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Курсор</a:t>
            </a:r>
          </a:p>
        </p:txBody>
      </p:sp>
      <p:pic>
        <p:nvPicPr>
          <p:cNvPr id="38916" name="Picture 5" descr="21">
            <a:extLst>
              <a:ext uri="{FF2B5EF4-FFF2-40B4-BE49-F238E27FC236}">
                <a16:creationId xmlns:a16="http://schemas.microsoft.com/office/drawing/2014/main" id="{C80F6EBF-2FC5-8BE2-AB0A-0BE102053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59055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4E9EEBD-BA28-D8AB-496B-18DBF8125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Задание болельщикам</a:t>
            </a:r>
          </a:p>
        </p:txBody>
      </p:sp>
      <p:sp>
        <p:nvSpPr>
          <p:cNvPr id="130051" name="WordArt 3">
            <a:extLst>
              <a:ext uri="{FF2B5EF4-FFF2-40B4-BE49-F238E27FC236}">
                <a16:creationId xmlns:a16="http://schemas.microsoft.com/office/drawing/2014/main" id="{D652645B-BC7B-6AF2-9867-CFAF21BCF5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4581525"/>
            <a:ext cx="467995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Дисковод</a:t>
            </a:r>
          </a:p>
        </p:txBody>
      </p:sp>
      <p:pic>
        <p:nvPicPr>
          <p:cNvPr id="39940" name="Picture 5" descr="9">
            <a:extLst>
              <a:ext uri="{FF2B5EF4-FFF2-40B4-BE49-F238E27FC236}">
                <a16:creationId xmlns:a16="http://schemas.microsoft.com/office/drawing/2014/main" id="{62816D2C-5387-4DA4-41FA-6D030BC0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640873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CBB1C4C-C0C6-735F-9EDE-EA1CADB80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Задание болельщикам</a:t>
            </a:r>
          </a:p>
        </p:txBody>
      </p:sp>
      <p:sp>
        <p:nvSpPr>
          <p:cNvPr id="131075" name="WordArt 3">
            <a:extLst>
              <a:ext uri="{FF2B5EF4-FFF2-40B4-BE49-F238E27FC236}">
                <a16:creationId xmlns:a16="http://schemas.microsoft.com/office/drawing/2014/main" id="{CEEE382E-349A-A464-D864-FC1B77DA93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4581525"/>
            <a:ext cx="467995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Клавиатура</a:t>
            </a:r>
          </a:p>
        </p:txBody>
      </p:sp>
      <p:grpSp>
        <p:nvGrpSpPr>
          <p:cNvPr id="40964" name="Group 5">
            <a:extLst>
              <a:ext uri="{FF2B5EF4-FFF2-40B4-BE49-F238E27FC236}">
                <a16:creationId xmlns:a16="http://schemas.microsoft.com/office/drawing/2014/main" id="{8C4DBEEC-7346-4A3F-73D0-191B0A468A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1550" y="1844675"/>
            <a:ext cx="7453313" cy="1824038"/>
            <a:chOff x="2355" y="5596"/>
            <a:chExt cx="9085" cy="2222"/>
          </a:xfrm>
        </p:grpSpPr>
        <p:sp>
          <p:nvSpPr>
            <p:cNvPr id="40965" name="AutoShape 6">
              <a:extLst>
                <a:ext uri="{FF2B5EF4-FFF2-40B4-BE49-F238E27FC236}">
                  <a16:creationId xmlns:a16="http://schemas.microsoft.com/office/drawing/2014/main" id="{602A7463-DC0E-2E0A-5E75-FB0F034962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55" y="5596"/>
              <a:ext cx="9085" cy="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40966" name="Picture 7">
              <a:extLst>
                <a:ext uri="{FF2B5EF4-FFF2-40B4-BE49-F238E27FC236}">
                  <a16:creationId xmlns:a16="http://schemas.microsoft.com/office/drawing/2014/main" id="{87876036-2AC9-334D-8D51-67DA3967A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" y="6029"/>
              <a:ext cx="2450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WordArt 8">
              <a:extLst>
                <a:ext uri="{FF2B5EF4-FFF2-40B4-BE49-F238E27FC236}">
                  <a16:creationId xmlns:a16="http://schemas.microsoft.com/office/drawing/2014/main" id="{35DB7C95-235B-21EF-ACD8-22A19AC44FE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358" y="5812"/>
              <a:ext cx="228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  <p:pic>
          <p:nvPicPr>
            <p:cNvPr id="40968" name="Picture 9" descr="MCj02153710000[1]">
              <a:extLst>
                <a:ext uri="{FF2B5EF4-FFF2-40B4-BE49-F238E27FC236}">
                  <a16:creationId xmlns:a16="http://schemas.microsoft.com/office/drawing/2014/main" id="{224F7970-E17F-66BF-DA8E-DD6A16844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" y="5812"/>
              <a:ext cx="932" cy="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69" name="Group 10">
              <a:extLst>
                <a:ext uri="{FF2B5EF4-FFF2-40B4-BE49-F238E27FC236}">
                  <a16:creationId xmlns:a16="http://schemas.microsoft.com/office/drawing/2014/main" id="{56034AE5-F59B-EEEF-6894-FC0226D82C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8" y="5812"/>
              <a:ext cx="981" cy="455"/>
              <a:chOff x="3198" y="1162"/>
              <a:chExt cx="589" cy="273"/>
            </a:xfrm>
          </p:grpSpPr>
          <p:sp>
            <p:nvSpPr>
              <p:cNvPr id="40978" name="WordArt 11">
                <a:extLst>
                  <a:ext uri="{FF2B5EF4-FFF2-40B4-BE49-F238E27FC236}">
                    <a16:creationId xmlns:a16="http://schemas.microsoft.com/office/drawing/2014/main" id="{7E65780C-CDD6-D1B6-830E-75BC84CEDF3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424" y="1162"/>
                <a:ext cx="136" cy="27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  <p:grpSp>
            <p:nvGrpSpPr>
              <p:cNvPr id="40979" name="Group 12">
                <a:extLst>
                  <a:ext uri="{FF2B5EF4-FFF2-40B4-BE49-F238E27FC236}">
                    <a16:creationId xmlns:a16="http://schemas.microsoft.com/office/drawing/2014/main" id="{AEEFAF72-ABC1-B6FB-3BA9-B4CB8246DB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8" y="1162"/>
                <a:ext cx="589" cy="273"/>
                <a:chOff x="3198" y="1162"/>
                <a:chExt cx="589" cy="273"/>
              </a:xfrm>
            </p:grpSpPr>
            <p:sp>
              <p:nvSpPr>
                <p:cNvPr id="40980" name="WordArt 13">
                  <a:extLst>
                    <a:ext uri="{FF2B5EF4-FFF2-40B4-BE49-F238E27FC236}">
                      <a16:creationId xmlns:a16="http://schemas.microsoft.com/office/drawing/2014/main" id="{C68671D6-CFDB-1680-F8B8-A90F2E04A25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198" y="1162"/>
                  <a:ext cx="136" cy="27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b="1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</p:txBody>
            </p:sp>
            <p:sp>
              <p:nvSpPr>
                <p:cNvPr id="40981" name="WordArt 14">
                  <a:extLst>
                    <a:ext uri="{FF2B5EF4-FFF2-40B4-BE49-F238E27FC236}">
                      <a16:creationId xmlns:a16="http://schemas.microsoft.com/office/drawing/2014/main" id="{4A62EA16-0A27-B78C-E759-6766DCFE6912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651" y="1162"/>
                  <a:ext cx="136" cy="27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b="1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</p:txBody>
            </p:sp>
          </p:grpSp>
        </p:grpSp>
        <p:sp>
          <p:nvSpPr>
            <p:cNvPr id="40970" name="WordArt 15">
              <a:extLst>
                <a:ext uri="{FF2B5EF4-FFF2-40B4-BE49-F238E27FC236}">
                  <a16:creationId xmlns:a16="http://schemas.microsoft.com/office/drawing/2014/main" id="{28F6D9AD-E30F-3805-4447-70943FE7FA6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816" y="5812"/>
              <a:ext cx="454" cy="4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лк</a:t>
              </a:r>
            </a:p>
          </p:txBody>
        </p:sp>
        <p:grpSp>
          <p:nvGrpSpPr>
            <p:cNvPr id="40971" name="Group 16">
              <a:extLst>
                <a:ext uri="{FF2B5EF4-FFF2-40B4-BE49-F238E27FC236}">
                  <a16:creationId xmlns:a16="http://schemas.microsoft.com/office/drawing/2014/main" id="{0DBE8C3F-2A6C-5166-DB95-2DB7991BE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0" y="6029"/>
              <a:ext cx="680" cy="377"/>
              <a:chOff x="2835" y="3022"/>
              <a:chExt cx="408" cy="227"/>
            </a:xfrm>
          </p:grpSpPr>
          <p:sp>
            <p:nvSpPr>
              <p:cNvPr id="40976" name="Line 17">
                <a:extLst>
                  <a:ext uri="{FF2B5EF4-FFF2-40B4-BE49-F238E27FC236}">
                    <a16:creationId xmlns:a16="http://schemas.microsoft.com/office/drawing/2014/main" id="{9E9D0EC4-F018-64DB-9BB0-57996B101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5" y="3022"/>
                <a:ext cx="408" cy="2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77" name="Line 18">
                <a:extLst>
                  <a:ext uri="{FF2B5EF4-FFF2-40B4-BE49-F238E27FC236}">
                    <a16:creationId xmlns:a16="http://schemas.microsoft.com/office/drawing/2014/main" id="{5352E58A-D68B-C1FD-EE34-E73B03630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3022"/>
                <a:ext cx="363" cy="2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40972" name="Picture 19" descr="MCj01511910000[1]">
              <a:extLst>
                <a:ext uri="{FF2B5EF4-FFF2-40B4-BE49-F238E27FC236}">
                  <a16:creationId xmlns:a16="http://schemas.microsoft.com/office/drawing/2014/main" id="{0B404DD5-F3B5-FBA3-09D2-144178171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" y="5812"/>
              <a:ext cx="1333" cy="1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3" name="WordArt 20">
              <a:extLst>
                <a:ext uri="{FF2B5EF4-FFF2-40B4-BE49-F238E27FC236}">
                  <a16:creationId xmlns:a16="http://schemas.microsoft.com/office/drawing/2014/main" id="{E414D232-A038-16EB-37D3-1CBA958461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897" y="5897"/>
              <a:ext cx="227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40974" name="WordArt 21">
              <a:extLst>
                <a:ext uri="{FF2B5EF4-FFF2-40B4-BE49-F238E27FC236}">
                  <a16:creationId xmlns:a16="http://schemas.microsoft.com/office/drawing/2014/main" id="{1B3760CE-C1BA-F55E-0F1F-436D17E4BD3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411" y="5897"/>
              <a:ext cx="226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  <p:pic>
          <p:nvPicPr>
            <p:cNvPr id="40975" name="Picture 22" descr="MCj02815960000[1]">
              <a:extLst>
                <a:ext uri="{FF2B5EF4-FFF2-40B4-BE49-F238E27FC236}">
                  <a16:creationId xmlns:a16="http://schemas.microsoft.com/office/drawing/2014/main" id="{FD912E92-4D7C-32E0-5E06-AEBCD5336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" y="5596"/>
              <a:ext cx="1038" cy="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461F4FE-AB77-3DA5-6E34-2E044FC99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1 тур. </a:t>
            </a:r>
            <a:r>
              <a:rPr lang="ru-RU" altLang="ru-RU" sz="5400" b="1" u="sng">
                <a:solidFill>
                  <a:srgbClr val="FF0000"/>
                </a:solidFill>
              </a:rPr>
              <a:t>«Анаграммы»</a:t>
            </a:r>
            <a:r>
              <a:rPr lang="ru-RU" altLang="ru-RU"/>
              <a:t> 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709BBED2-C421-B3F3-CA7D-D340453E6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8431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ретьюпомк</a:t>
            </a:r>
          </a:p>
        </p:txBody>
      </p:sp>
      <p:sp>
        <p:nvSpPr>
          <p:cNvPr id="103430" name="Rectangle 6">
            <a:extLst>
              <a:ext uri="{FF2B5EF4-FFF2-40B4-BE49-F238E27FC236}">
                <a16:creationId xmlns:a16="http://schemas.microsoft.com/office/drawing/2014/main" id="{9E26F5AB-5BAE-DAC2-B87A-8C30AE2D1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4843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компьютер</a:t>
            </a:r>
          </a:p>
        </p:txBody>
      </p:sp>
      <p:sp>
        <p:nvSpPr>
          <p:cNvPr id="103431" name="Rectangle 7">
            <a:extLst>
              <a:ext uri="{FF2B5EF4-FFF2-40B4-BE49-F238E27FC236}">
                <a16:creationId xmlns:a16="http://schemas.microsoft.com/office/drawing/2014/main" id="{A7572064-F7F6-64CC-742B-103C9CB29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133600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вредайр </a:t>
            </a:r>
          </a:p>
        </p:txBody>
      </p:sp>
      <p:sp>
        <p:nvSpPr>
          <p:cNvPr id="103432" name="Rectangle 8">
            <a:extLst>
              <a:ext uri="{FF2B5EF4-FFF2-40B4-BE49-F238E27FC236}">
                <a16:creationId xmlns:a16="http://schemas.microsoft.com/office/drawing/2014/main" id="{C659F2CB-2C7A-02F7-283E-C896A5493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133600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драйвер</a:t>
            </a:r>
          </a:p>
        </p:txBody>
      </p:sp>
      <p:sp>
        <p:nvSpPr>
          <p:cNvPr id="103433" name="Rectangle 9">
            <a:extLst>
              <a:ext uri="{FF2B5EF4-FFF2-40B4-BE49-F238E27FC236}">
                <a16:creationId xmlns:a16="http://schemas.microsoft.com/office/drawing/2014/main" id="{B24BE8E3-870C-1571-C8C4-119DA30AC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8527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демом</a:t>
            </a:r>
          </a:p>
        </p:txBody>
      </p:sp>
      <p:sp>
        <p:nvSpPr>
          <p:cNvPr id="103434" name="Rectangle 10">
            <a:extLst>
              <a:ext uri="{FF2B5EF4-FFF2-40B4-BE49-F238E27FC236}">
                <a16:creationId xmlns:a16="http://schemas.microsoft.com/office/drawing/2014/main" id="{F1069CF1-FF94-2CBE-2178-70456CDEC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8527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модем</a:t>
            </a:r>
          </a:p>
        </p:txBody>
      </p:sp>
      <p:sp>
        <p:nvSpPr>
          <p:cNvPr id="103436" name="Rectangle 12">
            <a:extLst>
              <a:ext uri="{FF2B5EF4-FFF2-40B4-BE49-F238E27FC236}">
                <a16:creationId xmlns:a16="http://schemas.microsoft.com/office/drawing/2014/main" id="{8AE13919-1C83-40F9-CEB6-1FDE5DC3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004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лайф</a:t>
            </a:r>
            <a:r>
              <a:rPr lang="ru-RU" altLang="ru-RU"/>
              <a:t> </a:t>
            </a:r>
          </a:p>
        </p:txBody>
      </p:sp>
      <p:sp>
        <p:nvSpPr>
          <p:cNvPr id="103437" name="Rectangle 13">
            <a:extLst>
              <a:ext uri="{FF2B5EF4-FFF2-40B4-BE49-F238E27FC236}">
                <a16:creationId xmlns:a16="http://schemas.microsoft.com/office/drawing/2014/main" id="{15BEBD28-66F1-A3AD-E3D3-99F3B4645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5004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файл</a:t>
            </a:r>
          </a:p>
        </p:txBody>
      </p:sp>
      <p:sp>
        <p:nvSpPr>
          <p:cNvPr id="103438" name="Rectangle 14">
            <a:extLst>
              <a:ext uri="{FF2B5EF4-FFF2-40B4-BE49-F238E27FC236}">
                <a16:creationId xmlns:a16="http://schemas.microsoft.com/office/drawing/2014/main" id="{7F07D518-2623-D90B-AFAD-3A7FCD4AF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149725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ротином</a:t>
            </a:r>
            <a:r>
              <a:rPr lang="ru-RU" altLang="ru-RU"/>
              <a:t> </a:t>
            </a:r>
          </a:p>
        </p:txBody>
      </p:sp>
      <p:sp>
        <p:nvSpPr>
          <p:cNvPr id="103439" name="Rectangle 15">
            <a:extLst>
              <a:ext uri="{FF2B5EF4-FFF2-40B4-BE49-F238E27FC236}">
                <a16:creationId xmlns:a16="http://schemas.microsoft.com/office/drawing/2014/main" id="{6CB5E1F6-16FD-CD19-9BA3-18B016431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149725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монитор</a:t>
            </a:r>
          </a:p>
        </p:txBody>
      </p:sp>
      <p:sp>
        <p:nvSpPr>
          <p:cNvPr id="103440" name="Rectangle 16">
            <a:extLst>
              <a:ext uri="{FF2B5EF4-FFF2-40B4-BE49-F238E27FC236}">
                <a16:creationId xmlns:a16="http://schemas.microsoft.com/office/drawing/2014/main" id="{517BEEE0-28C4-253A-452B-79DDB51C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86886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атексид</a:t>
            </a:r>
            <a:r>
              <a:rPr lang="ru-RU" altLang="ru-RU"/>
              <a:t> </a:t>
            </a:r>
          </a:p>
        </p:txBody>
      </p:sp>
      <p:sp>
        <p:nvSpPr>
          <p:cNvPr id="103441" name="Rectangle 17">
            <a:extLst>
              <a:ext uri="{FF2B5EF4-FFF2-40B4-BE49-F238E27FC236}">
                <a16:creationId xmlns:a16="http://schemas.microsoft.com/office/drawing/2014/main" id="{1B9375A9-AEC4-3F47-4746-F4564FA2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86886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дискета</a:t>
            </a:r>
          </a:p>
        </p:txBody>
      </p:sp>
      <p:sp>
        <p:nvSpPr>
          <p:cNvPr id="103442" name="Rectangle 18">
            <a:extLst>
              <a:ext uri="{FF2B5EF4-FFF2-40B4-BE49-F238E27FC236}">
                <a16:creationId xmlns:a16="http://schemas.microsoft.com/office/drawing/2014/main" id="{A714C833-B530-855F-4D44-B6CE0FF6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58958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нирперт</a:t>
            </a:r>
            <a:r>
              <a:rPr lang="ru-RU" altLang="ru-RU"/>
              <a:t> </a:t>
            </a:r>
          </a:p>
        </p:txBody>
      </p:sp>
      <p:sp>
        <p:nvSpPr>
          <p:cNvPr id="103443" name="Rectangle 19">
            <a:extLst>
              <a:ext uri="{FF2B5EF4-FFF2-40B4-BE49-F238E27FC236}">
                <a16:creationId xmlns:a16="http://schemas.microsoft.com/office/drawing/2014/main" id="{E68BFEC6-36F4-B275-0850-B91493606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принтер</a:t>
            </a:r>
          </a:p>
        </p:txBody>
      </p:sp>
      <p:sp>
        <p:nvSpPr>
          <p:cNvPr id="103444" name="Rectangle 20">
            <a:extLst>
              <a:ext uri="{FF2B5EF4-FFF2-40B4-BE49-F238E27FC236}">
                <a16:creationId xmlns:a16="http://schemas.microsoft.com/office/drawing/2014/main" id="{DBB7BBE4-C716-0B05-BBCC-2C35574A6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148431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чесвентир </a:t>
            </a:r>
          </a:p>
        </p:txBody>
      </p:sp>
      <p:sp>
        <p:nvSpPr>
          <p:cNvPr id="103445" name="Rectangle 21">
            <a:extLst>
              <a:ext uri="{FF2B5EF4-FFF2-40B4-BE49-F238E27FC236}">
                <a16:creationId xmlns:a16="http://schemas.microsoft.com/office/drawing/2014/main" id="{E810B124-7C5F-5EEF-F084-FCCEF2D6E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4843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винчестер</a:t>
            </a:r>
          </a:p>
        </p:txBody>
      </p:sp>
      <p:sp>
        <p:nvSpPr>
          <p:cNvPr id="103446" name="Rectangle 22">
            <a:extLst>
              <a:ext uri="{FF2B5EF4-FFF2-40B4-BE49-F238E27FC236}">
                <a16:creationId xmlns:a16="http://schemas.microsoft.com/office/drawing/2014/main" id="{99CA8DE4-4A58-CEDF-A145-64A018355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2133600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красен </a:t>
            </a:r>
          </a:p>
        </p:txBody>
      </p:sp>
      <p:sp>
        <p:nvSpPr>
          <p:cNvPr id="103447" name="Rectangle 23">
            <a:extLst>
              <a:ext uri="{FF2B5EF4-FFF2-40B4-BE49-F238E27FC236}">
                <a16:creationId xmlns:a16="http://schemas.microsoft.com/office/drawing/2014/main" id="{8CBBBC12-5902-04D1-F6BE-077C0181B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133600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сканер</a:t>
            </a:r>
          </a:p>
        </p:txBody>
      </p:sp>
      <p:sp>
        <p:nvSpPr>
          <p:cNvPr id="103448" name="Rectangle 24">
            <a:extLst>
              <a:ext uri="{FF2B5EF4-FFF2-40B4-BE49-F238E27FC236}">
                <a16:creationId xmlns:a16="http://schemas.microsoft.com/office/drawing/2014/main" id="{CA075873-276F-F4C4-426E-07AF81EAF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28527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локитайб </a:t>
            </a:r>
          </a:p>
        </p:txBody>
      </p:sp>
      <p:sp>
        <p:nvSpPr>
          <p:cNvPr id="103449" name="Rectangle 25">
            <a:extLst>
              <a:ext uri="{FF2B5EF4-FFF2-40B4-BE49-F238E27FC236}">
                <a16:creationId xmlns:a16="http://schemas.microsoft.com/office/drawing/2014/main" id="{C176D04C-80CC-8D9E-4987-2C1642D5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8527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килобайт</a:t>
            </a:r>
          </a:p>
        </p:txBody>
      </p:sp>
      <p:sp>
        <p:nvSpPr>
          <p:cNvPr id="103450" name="Rectangle 26">
            <a:extLst>
              <a:ext uri="{FF2B5EF4-FFF2-40B4-BE49-F238E27FC236}">
                <a16:creationId xmlns:a16="http://schemas.microsoft.com/office/drawing/2014/main" id="{DE8FA0E0-B128-419A-F934-29624766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5004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схеромикма </a:t>
            </a:r>
          </a:p>
        </p:txBody>
      </p:sp>
      <p:sp>
        <p:nvSpPr>
          <p:cNvPr id="103451" name="Rectangle 27">
            <a:extLst>
              <a:ext uri="{FF2B5EF4-FFF2-40B4-BE49-F238E27FC236}">
                <a16:creationId xmlns:a16="http://schemas.microsoft.com/office/drawing/2014/main" id="{AAF7A799-3B71-0EDA-E1D2-E92EED829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35004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микросхема</a:t>
            </a:r>
          </a:p>
        </p:txBody>
      </p:sp>
      <p:sp>
        <p:nvSpPr>
          <p:cNvPr id="103452" name="Rectangle 28">
            <a:extLst>
              <a:ext uri="{FF2B5EF4-FFF2-40B4-BE49-F238E27FC236}">
                <a16:creationId xmlns:a16="http://schemas.microsoft.com/office/drawing/2014/main" id="{BD613424-4AF8-A822-17A4-0EE9EF86C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4149725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мьпята </a:t>
            </a:r>
          </a:p>
        </p:txBody>
      </p:sp>
      <p:sp>
        <p:nvSpPr>
          <p:cNvPr id="103453" name="Rectangle 29">
            <a:extLst>
              <a:ext uri="{FF2B5EF4-FFF2-40B4-BE49-F238E27FC236}">
                <a16:creationId xmlns:a16="http://schemas.microsoft.com/office/drawing/2014/main" id="{70664DA1-1679-B2E1-CC7D-348870DB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149725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память</a:t>
            </a:r>
          </a:p>
        </p:txBody>
      </p:sp>
      <p:sp>
        <p:nvSpPr>
          <p:cNvPr id="103454" name="Rectangle 30">
            <a:extLst>
              <a:ext uri="{FF2B5EF4-FFF2-40B4-BE49-F238E27FC236}">
                <a16:creationId xmlns:a16="http://schemas.microsoft.com/office/drawing/2014/main" id="{38A5D839-C7BF-E030-7D95-21E518F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486886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аниш </a:t>
            </a:r>
          </a:p>
        </p:txBody>
      </p:sp>
      <p:sp>
        <p:nvSpPr>
          <p:cNvPr id="103455" name="Rectangle 31">
            <a:extLst>
              <a:ext uri="{FF2B5EF4-FFF2-40B4-BE49-F238E27FC236}">
                <a16:creationId xmlns:a16="http://schemas.microsoft.com/office/drawing/2014/main" id="{BFDDBCDE-5161-B15E-CF17-04A73FC58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86886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шина</a:t>
            </a:r>
          </a:p>
        </p:txBody>
      </p:sp>
      <p:sp>
        <p:nvSpPr>
          <p:cNvPr id="103456" name="Rectangle 32">
            <a:extLst>
              <a:ext uri="{FF2B5EF4-FFF2-40B4-BE49-F238E27FC236}">
                <a16:creationId xmlns:a16="http://schemas.microsoft.com/office/drawing/2014/main" id="{5DF858BE-D86D-312D-FD05-EEF8716AF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558958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уншаикни </a:t>
            </a:r>
          </a:p>
        </p:txBody>
      </p:sp>
      <p:sp>
        <p:nvSpPr>
          <p:cNvPr id="103457" name="Rectangle 33">
            <a:extLst>
              <a:ext uri="{FF2B5EF4-FFF2-40B4-BE49-F238E27FC236}">
                <a16:creationId xmlns:a16="http://schemas.microsoft.com/office/drawing/2014/main" id="{DCE80C7C-4EFA-4FBC-1E08-2AE0438D3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наушники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animBg="1"/>
      <p:bldP spid="103431" grpId="0" animBg="1"/>
      <p:bldP spid="103432" grpId="0" animBg="1"/>
      <p:bldP spid="103433" grpId="0" animBg="1"/>
      <p:bldP spid="103434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C2E6695-CF18-E366-35D8-A8D316995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Задание болельщикам</a:t>
            </a:r>
          </a:p>
        </p:txBody>
      </p:sp>
      <p:sp>
        <p:nvSpPr>
          <p:cNvPr id="132099" name="WordArt 3">
            <a:extLst>
              <a:ext uri="{FF2B5EF4-FFF2-40B4-BE49-F238E27FC236}">
                <a16:creationId xmlns:a16="http://schemas.microsoft.com/office/drawing/2014/main" id="{83AC3611-0EC8-E492-20C8-F5E8E0E7B9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4581525"/>
            <a:ext cx="467995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Сканер</a:t>
            </a:r>
          </a:p>
        </p:txBody>
      </p:sp>
      <p:pic>
        <p:nvPicPr>
          <p:cNvPr id="41988" name="Picture 22" descr="Рисунок4">
            <a:extLst>
              <a:ext uri="{FF2B5EF4-FFF2-40B4-BE49-F238E27FC236}">
                <a16:creationId xmlns:a16="http://schemas.microsoft.com/office/drawing/2014/main" id="{86F5ACE7-FD1B-8212-9C0F-98EC4BC9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056437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5C341FA-E334-E897-049E-6E1512E6F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4 тур. «Прочти слова»</a:t>
            </a:r>
            <a:r>
              <a:rPr lang="ru-RU" altLang="ru-RU"/>
              <a:t> </a:t>
            </a:r>
          </a:p>
        </p:txBody>
      </p:sp>
      <p:graphicFrame>
        <p:nvGraphicFramePr>
          <p:cNvPr id="124947" name="Group 19">
            <a:extLst>
              <a:ext uri="{FF2B5EF4-FFF2-40B4-BE49-F238E27FC236}">
                <a16:creationId xmlns:a16="http://schemas.microsoft.com/office/drawing/2014/main" id="{650124DB-3D5F-0685-8373-5C1D7ED0AF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7088" y="1557338"/>
          <a:ext cx="2735262" cy="1295400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4950" name="Group 22">
            <a:extLst>
              <a:ext uri="{FF2B5EF4-FFF2-40B4-BE49-F238E27FC236}">
                <a16:creationId xmlns:a16="http://schemas.microsoft.com/office/drawing/2014/main" id="{285B3CE3-A678-9208-C6C5-536C2C4D0DD4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3068638"/>
          <a:ext cx="2735263" cy="1295400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4964" name="Group 36">
            <a:extLst>
              <a:ext uri="{FF2B5EF4-FFF2-40B4-BE49-F238E27FC236}">
                <a16:creationId xmlns:a16="http://schemas.microsoft.com/office/drawing/2014/main" id="{86F19F75-EA17-2538-90A8-98C8BDAF4D3D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4652963"/>
          <a:ext cx="2735262" cy="1295400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4978" name="Group 50">
            <a:extLst>
              <a:ext uri="{FF2B5EF4-FFF2-40B4-BE49-F238E27FC236}">
                <a16:creationId xmlns:a16="http://schemas.microsoft.com/office/drawing/2014/main" id="{33459C96-285D-9A3E-0BFB-620E1BD0F1C1}"/>
              </a:ext>
            </a:extLst>
          </p:cNvPr>
          <p:cNvGraphicFramePr>
            <a:graphicFrameLocks noGrp="1"/>
          </p:cNvGraphicFramePr>
          <p:nvPr/>
        </p:nvGraphicFramePr>
        <p:xfrm>
          <a:off x="5003800" y="1557338"/>
          <a:ext cx="2735263" cy="1295400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4992" name="Group 64">
            <a:extLst>
              <a:ext uri="{FF2B5EF4-FFF2-40B4-BE49-F238E27FC236}">
                <a16:creationId xmlns:a16="http://schemas.microsoft.com/office/drawing/2014/main" id="{320D491D-0B68-457D-5F21-AF47AD7C19A2}"/>
              </a:ext>
            </a:extLst>
          </p:cNvPr>
          <p:cNvGraphicFramePr>
            <a:graphicFrameLocks noGrp="1"/>
          </p:cNvGraphicFramePr>
          <p:nvPr/>
        </p:nvGraphicFramePr>
        <p:xfrm>
          <a:off x="5651500" y="3068638"/>
          <a:ext cx="2735263" cy="1295400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5006" name="Group 78">
            <a:extLst>
              <a:ext uri="{FF2B5EF4-FFF2-40B4-BE49-F238E27FC236}">
                <a16:creationId xmlns:a16="http://schemas.microsoft.com/office/drawing/2014/main" id="{79B7F564-A2D4-6F8B-42E4-6C14315C6986}"/>
              </a:ext>
            </a:extLst>
          </p:cNvPr>
          <p:cNvGraphicFramePr>
            <a:graphicFrameLocks noGrp="1"/>
          </p:cNvGraphicFramePr>
          <p:nvPr/>
        </p:nvGraphicFramePr>
        <p:xfrm>
          <a:off x="5076825" y="4652963"/>
          <a:ext cx="2735263" cy="1295400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skerville Old Face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Картинка 60 из 5643">
            <a:extLst>
              <a:ext uri="{FF2B5EF4-FFF2-40B4-BE49-F238E27FC236}">
                <a16:creationId xmlns:a16="http://schemas.microsoft.com/office/drawing/2014/main" id="{5AB11701-13AB-EB8E-E674-95BE53C88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25"/>
            <a:ext cx="9144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>
            <a:extLst>
              <a:ext uri="{FF2B5EF4-FFF2-40B4-BE49-F238E27FC236}">
                <a16:creationId xmlns:a16="http://schemas.microsoft.com/office/drawing/2014/main" id="{5DB78388-D882-4E5D-C3C1-B0578FD9E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81075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5 тур «Опознай пословицу»</a:t>
            </a:r>
            <a:endParaRPr lang="ru-RU" altLang="ru-RU" b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8B19330-2311-ADA2-4740-90AA6D1E4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439862"/>
          </a:xfrm>
        </p:spPr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6 тур.</a:t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>«Задание капитанам»</a:t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> </a:t>
            </a:r>
            <a:br>
              <a:rPr lang="ru-RU" altLang="ru-RU" sz="4000" b="1">
                <a:solidFill>
                  <a:srgbClr val="FF0000"/>
                </a:solidFill>
              </a:rPr>
            </a:br>
            <a:endParaRPr lang="ru-RU" altLang="ru-RU" sz="4000"/>
          </a:p>
        </p:txBody>
      </p:sp>
      <p:pic>
        <p:nvPicPr>
          <p:cNvPr id="45059" name="Picture 2" descr="CBIZ062">
            <a:extLst>
              <a:ext uri="{FF2B5EF4-FFF2-40B4-BE49-F238E27FC236}">
                <a16:creationId xmlns:a16="http://schemas.microsoft.com/office/drawing/2014/main" id="{27FA5C3F-8698-4081-4F93-9529E52F3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57350"/>
            <a:ext cx="65373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Картинка 32 из 64513">
            <a:extLst>
              <a:ext uri="{FF2B5EF4-FFF2-40B4-BE49-F238E27FC236}">
                <a16:creationId xmlns:a16="http://schemas.microsoft.com/office/drawing/2014/main" id="{32F98322-BBA3-4710-1C55-59A0F739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>
            <a:extLst>
              <a:ext uri="{FF2B5EF4-FFF2-40B4-BE49-F238E27FC236}">
                <a16:creationId xmlns:a16="http://schemas.microsoft.com/office/drawing/2014/main" id="{CDC00D90-162D-319E-1854-43EFDA741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Задание для всех.</a:t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>«Толи правда, толи – ложь»</a:t>
            </a:r>
          </a:p>
        </p:txBody>
      </p:sp>
      <p:sp>
        <p:nvSpPr>
          <p:cNvPr id="46084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3E830A1-EDF8-3317-6603-4594532B2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876925"/>
            <a:ext cx="576263" cy="5048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4738A5BF-F3CC-839A-38D8-3F264E49D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492375"/>
            <a:ext cx="694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i="1">
                <a:solidFill>
                  <a:srgbClr val="00848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7 тур </a:t>
            </a:r>
            <a:r>
              <a:rPr lang="ru-RU" altLang="ru-RU" sz="4000" b="1" i="1">
                <a:solidFill>
                  <a:srgbClr val="00848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4000" b="1" i="1">
                <a:solidFill>
                  <a:srgbClr val="00848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Разгадай кроссворд</a:t>
            </a:r>
            <a:r>
              <a:rPr lang="ru-RU" altLang="ru-RU" sz="4000" b="1" i="1">
                <a:solidFill>
                  <a:srgbClr val="00848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altLang="ru-RU" sz="4000">
              <a:solidFill>
                <a:srgbClr val="008481"/>
              </a:solidFill>
              <a:latin typeface="Tahoma" panose="020B0604030504040204" pitchFamily="34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83087CCE-FFB4-EC06-088A-E4532B510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3716338"/>
            <a:ext cx="114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ИДЕЯ !!!</a:t>
            </a:r>
          </a:p>
        </p:txBody>
      </p:sp>
      <p:pic>
        <p:nvPicPr>
          <p:cNvPr id="5" name="Picture 20" descr="CRCTR632">
            <a:extLst>
              <a:ext uri="{FF2B5EF4-FFF2-40B4-BE49-F238E27FC236}">
                <a16:creationId xmlns:a16="http://schemas.microsoft.com/office/drawing/2014/main" id="{6429AB77-194E-6883-1B53-BF89B54C1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192087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64719CC8-5C17-5B29-E09A-E53121507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1. Гибкий магнитный диск</a:t>
            </a:r>
          </a:p>
        </p:txBody>
      </p:sp>
      <p:sp>
        <p:nvSpPr>
          <p:cNvPr id="48131" name="Rectangle 6">
            <a:extLst>
              <a:ext uri="{FF2B5EF4-FFF2-40B4-BE49-F238E27FC236}">
                <a16:creationId xmlns:a16="http://schemas.microsoft.com/office/drawing/2014/main" id="{0AADBE67-5418-8BB1-1D2F-7ECE5273B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32" name="Rectangle 8">
            <a:extLst>
              <a:ext uri="{FF2B5EF4-FFF2-40B4-BE49-F238E27FC236}">
                <a16:creationId xmlns:a16="http://schemas.microsoft.com/office/drawing/2014/main" id="{3BBC1F82-73DD-3C6F-4835-FECC2DCBE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33" name="Rectangle 9">
            <a:extLst>
              <a:ext uri="{FF2B5EF4-FFF2-40B4-BE49-F238E27FC236}">
                <a16:creationId xmlns:a16="http://schemas.microsoft.com/office/drawing/2014/main" id="{4EB20788-F9FF-DD95-2AE8-0FBD75C0A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34" name="Rectangle 10">
            <a:extLst>
              <a:ext uri="{FF2B5EF4-FFF2-40B4-BE49-F238E27FC236}">
                <a16:creationId xmlns:a16="http://schemas.microsoft.com/office/drawing/2014/main" id="{517266FF-AD9E-BA4D-F4BA-62B6C9FFE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35" name="Rectangle 11">
            <a:extLst>
              <a:ext uri="{FF2B5EF4-FFF2-40B4-BE49-F238E27FC236}">
                <a16:creationId xmlns:a16="http://schemas.microsoft.com/office/drawing/2014/main" id="{8DAE2CBE-F510-D7C1-871B-D8B03D48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36" name="Rectangle 12">
            <a:extLst>
              <a:ext uri="{FF2B5EF4-FFF2-40B4-BE49-F238E27FC236}">
                <a16:creationId xmlns:a16="http://schemas.microsoft.com/office/drawing/2014/main" id="{B77B32A4-A4FE-4348-01CF-B9BED5814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37" name="Rectangle 13">
            <a:extLst>
              <a:ext uri="{FF2B5EF4-FFF2-40B4-BE49-F238E27FC236}">
                <a16:creationId xmlns:a16="http://schemas.microsoft.com/office/drawing/2014/main" id="{897EB5E2-BC35-AC97-6723-E29570796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38" name="Rectangle 14">
            <a:extLst>
              <a:ext uri="{FF2B5EF4-FFF2-40B4-BE49-F238E27FC236}">
                <a16:creationId xmlns:a16="http://schemas.microsoft.com/office/drawing/2014/main" id="{C111FB68-2625-8B3B-5FA9-B8A2B1273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39" name="Rectangle 15">
            <a:extLst>
              <a:ext uri="{FF2B5EF4-FFF2-40B4-BE49-F238E27FC236}">
                <a16:creationId xmlns:a16="http://schemas.microsoft.com/office/drawing/2014/main" id="{89337D98-2BA2-63C5-38DE-244633420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40" name="Rectangle 16">
            <a:extLst>
              <a:ext uri="{FF2B5EF4-FFF2-40B4-BE49-F238E27FC236}">
                <a16:creationId xmlns:a16="http://schemas.microsoft.com/office/drawing/2014/main" id="{BC9CA4D9-42E0-A932-347E-4206F936B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41" name="Rectangle 17">
            <a:extLst>
              <a:ext uri="{FF2B5EF4-FFF2-40B4-BE49-F238E27FC236}">
                <a16:creationId xmlns:a16="http://schemas.microsoft.com/office/drawing/2014/main" id="{A078BBE4-A24A-BA8E-D7A9-9E6646CDE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42" name="Rectangle 18">
            <a:extLst>
              <a:ext uri="{FF2B5EF4-FFF2-40B4-BE49-F238E27FC236}">
                <a16:creationId xmlns:a16="http://schemas.microsoft.com/office/drawing/2014/main" id="{05EEB512-6D3D-D531-D1EC-2DD221335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43" name="Rectangle 19">
            <a:extLst>
              <a:ext uri="{FF2B5EF4-FFF2-40B4-BE49-F238E27FC236}">
                <a16:creationId xmlns:a16="http://schemas.microsoft.com/office/drawing/2014/main" id="{99E7D70D-7C8E-BEA4-BC4E-89D0FB7F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44" name="Rectangle 20">
            <a:extLst>
              <a:ext uri="{FF2B5EF4-FFF2-40B4-BE49-F238E27FC236}">
                <a16:creationId xmlns:a16="http://schemas.microsoft.com/office/drawing/2014/main" id="{943B1817-EED8-4A2B-FF30-5CA5E6EA5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45" name="Rectangle 35">
            <a:extLst>
              <a:ext uri="{FF2B5EF4-FFF2-40B4-BE49-F238E27FC236}">
                <a16:creationId xmlns:a16="http://schemas.microsoft.com/office/drawing/2014/main" id="{41F77333-D77B-5BE8-7216-7AF252460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46" name="Rectangle 36">
            <a:extLst>
              <a:ext uri="{FF2B5EF4-FFF2-40B4-BE49-F238E27FC236}">
                <a16:creationId xmlns:a16="http://schemas.microsoft.com/office/drawing/2014/main" id="{71F7B281-C523-40E8-3376-105350FFD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47" name="Rectangle 37">
            <a:extLst>
              <a:ext uri="{FF2B5EF4-FFF2-40B4-BE49-F238E27FC236}">
                <a16:creationId xmlns:a16="http://schemas.microsoft.com/office/drawing/2014/main" id="{4EAE0019-B329-5E79-4073-3E0E1B5AF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48" name="Rectangle 38">
            <a:extLst>
              <a:ext uri="{FF2B5EF4-FFF2-40B4-BE49-F238E27FC236}">
                <a16:creationId xmlns:a16="http://schemas.microsoft.com/office/drawing/2014/main" id="{3DFE02D1-5932-650F-0BEB-FDF90A557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49" name="Rectangle 39">
            <a:extLst>
              <a:ext uri="{FF2B5EF4-FFF2-40B4-BE49-F238E27FC236}">
                <a16:creationId xmlns:a16="http://schemas.microsoft.com/office/drawing/2014/main" id="{8DBB3B12-ACB1-6505-03B8-163A09C98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50" name="Rectangle 40">
            <a:extLst>
              <a:ext uri="{FF2B5EF4-FFF2-40B4-BE49-F238E27FC236}">
                <a16:creationId xmlns:a16="http://schemas.microsoft.com/office/drawing/2014/main" id="{F927C64E-5E92-898E-D116-713F3D2FC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51" name="Rectangle 41">
            <a:extLst>
              <a:ext uri="{FF2B5EF4-FFF2-40B4-BE49-F238E27FC236}">
                <a16:creationId xmlns:a16="http://schemas.microsoft.com/office/drawing/2014/main" id="{2826F71C-A3E1-58E3-34BA-8AD4233A9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52" name="Rectangle 42">
            <a:extLst>
              <a:ext uri="{FF2B5EF4-FFF2-40B4-BE49-F238E27FC236}">
                <a16:creationId xmlns:a16="http://schemas.microsoft.com/office/drawing/2014/main" id="{BDC5444D-7C33-36A3-5A72-0FE8956AB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53" name="Rectangle 43">
            <a:extLst>
              <a:ext uri="{FF2B5EF4-FFF2-40B4-BE49-F238E27FC236}">
                <a16:creationId xmlns:a16="http://schemas.microsoft.com/office/drawing/2014/main" id="{59D8948A-9347-AFE3-E87E-8BAE14B22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54" name="Rectangle 44">
            <a:extLst>
              <a:ext uri="{FF2B5EF4-FFF2-40B4-BE49-F238E27FC236}">
                <a16:creationId xmlns:a16="http://schemas.microsoft.com/office/drawing/2014/main" id="{5F7AF63E-23A8-E9F7-1A07-22419E229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55" name="Rectangle 45">
            <a:extLst>
              <a:ext uri="{FF2B5EF4-FFF2-40B4-BE49-F238E27FC236}">
                <a16:creationId xmlns:a16="http://schemas.microsoft.com/office/drawing/2014/main" id="{9E81D51A-72FC-7282-A140-33A21AC5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56" name="Rectangle 46">
            <a:extLst>
              <a:ext uri="{FF2B5EF4-FFF2-40B4-BE49-F238E27FC236}">
                <a16:creationId xmlns:a16="http://schemas.microsoft.com/office/drawing/2014/main" id="{6723A052-8DB0-3B3C-CFD3-9EB9078FE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57" name="Rectangle 47">
            <a:extLst>
              <a:ext uri="{FF2B5EF4-FFF2-40B4-BE49-F238E27FC236}">
                <a16:creationId xmlns:a16="http://schemas.microsoft.com/office/drawing/2014/main" id="{30D24D0F-8185-D63E-2D37-19C1A311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58" name="Rectangle 48">
            <a:extLst>
              <a:ext uri="{FF2B5EF4-FFF2-40B4-BE49-F238E27FC236}">
                <a16:creationId xmlns:a16="http://schemas.microsoft.com/office/drawing/2014/main" id="{B96038EE-1151-43C2-4B75-B33354E60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59" name="Rectangle 49">
            <a:extLst>
              <a:ext uri="{FF2B5EF4-FFF2-40B4-BE49-F238E27FC236}">
                <a16:creationId xmlns:a16="http://schemas.microsoft.com/office/drawing/2014/main" id="{D87EA0AB-C778-4A15-AA24-18B9BD365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60" name="Rectangle 50">
            <a:extLst>
              <a:ext uri="{FF2B5EF4-FFF2-40B4-BE49-F238E27FC236}">
                <a16:creationId xmlns:a16="http://schemas.microsoft.com/office/drawing/2014/main" id="{1ED74FA4-498D-E7AA-1024-CBCE5C91B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61" name="Rectangle 51">
            <a:extLst>
              <a:ext uri="{FF2B5EF4-FFF2-40B4-BE49-F238E27FC236}">
                <a16:creationId xmlns:a16="http://schemas.microsoft.com/office/drawing/2014/main" id="{8914A3E2-2784-8198-4F4D-2E815EEBF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62" name="Rectangle 52">
            <a:extLst>
              <a:ext uri="{FF2B5EF4-FFF2-40B4-BE49-F238E27FC236}">
                <a16:creationId xmlns:a16="http://schemas.microsoft.com/office/drawing/2014/main" id="{A706CC31-FF3E-826A-1206-3DD502D54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63" name="Rectangle 53">
            <a:extLst>
              <a:ext uri="{FF2B5EF4-FFF2-40B4-BE49-F238E27FC236}">
                <a16:creationId xmlns:a16="http://schemas.microsoft.com/office/drawing/2014/main" id="{469FCA8B-A303-8708-B363-A46C78C73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64" name="Rectangle 54">
            <a:extLst>
              <a:ext uri="{FF2B5EF4-FFF2-40B4-BE49-F238E27FC236}">
                <a16:creationId xmlns:a16="http://schemas.microsoft.com/office/drawing/2014/main" id="{4A612A68-F436-CB61-5085-CB95889C9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65" name="Rectangle 55">
            <a:extLst>
              <a:ext uri="{FF2B5EF4-FFF2-40B4-BE49-F238E27FC236}">
                <a16:creationId xmlns:a16="http://schemas.microsoft.com/office/drawing/2014/main" id="{989F40D4-0A6D-C018-65E9-7E5D11B5C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66" name="Rectangle 56">
            <a:extLst>
              <a:ext uri="{FF2B5EF4-FFF2-40B4-BE49-F238E27FC236}">
                <a16:creationId xmlns:a16="http://schemas.microsoft.com/office/drawing/2014/main" id="{C3353287-A161-278E-FE7C-643AA7B78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67" name="Rectangle 57">
            <a:extLst>
              <a:ext uri="{FF2B5EF4-FFF2-40B4-BE49-F238E27FC236}">
                <a16:creationId xmlns:a16="http://schemas.microsoft.com/office/drawing/2014/main" id="{E581E029-B0C0-F843-29BA-55281FFF8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68" name="Rectangle 58">
            <a:extLst>
              <a:ext uri="{FF2B5EF4-FFF2-40B4-BE49-F238E27FC236}">
                <a16:creationId xmlns:a16="http://schemas.microsoft.com/office/drawing/2014/main" id="{5AE1EC6E-DAA9-9B58-AD50-A067E170E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69" name="Rectangle 59">
            <a:extLst>
              <a:ext uri="{FF2B5EF4-FFF2-40B4-BE49-F238E27FC236}">
                <a16:creationId xmlns:a16="http://schemas.microsoft.com/office/drawing/2014/main" id="{46668D8F-2B60-6BA9-9E16-3AB6D536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70" name="Rectangle 60">
            <a:extLst>
              <a:ext uri="{FF2B5EF4-FFF2-40B4-BE49-F238E27FC236}">
                <a16:creationId xmlns:a16="http://schemas.microsoft.com/office/drawing/2014/main" id="{76AF0A55-EFE7-E601-A23D-6CBCFE669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71" name="Rectangle 61">
            <a:extLst>
              <a:ext uri="{FF2B5EF4-FFF2-40B4-BE49-F238E27FC236}">
                <a16:creationId xmlns:a16="http://schemas.microsoft.com/office/drawing/2014/main" id="{D4B3A4BA-6D18-8DDB-D45F-14675D3EB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72" name="Rectangle 62">
            <a:extLst>
              <a:ext uri="{FF2B5EF4-FFF2-40B4-BE49-F238E27FC236}">
                <a16:creationId xmlns:a16="http://schemas.microsoft.com/office/drawing/2014/main" id="{E92B9F0E-549F-4D94-2D4A-86A49659B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73" name="Rectangle 63">
            <a:extLst>
              <a:ext uri="{FF2B5EF4-FFF2-40B4-BE49-F238E27FC236}">
                <a16:creationId xmlns:a16="http://schemas.microsoft.com/office/drawing/2014/main" id="{9407E1EB-35B3-EC4B-CF6B-B94D0AAB7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74" name="Rectangle 64">
            <a:extLst>
              <a:ext uri="{FF2B5EF4-FFF2-40B4-BE49-F238E27FC236}">
                <a16:creationId xmlns:a16="http://schemas.microsoft.com/office/drawing/2014/main" id="{06B778C8-ECDD-EBFB-5575-803900F3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75" name="Rectangle 65">
            <a:extLst>
              <a:ext uri="{FF2B5EF4-FFF2-40B4-BE49-F238E27FC236}">
                <a16:creationId xmlns:a16="http://schemas.microsoft.com/office/drawing/2014/main" id="{B3D52942-3B94-1AE9-BAA9-2B1D27C09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76" name="Rectangle 66">
            <a:extLst>
              <a:ext uri="{FF2B5EF4-FFF2-40B4-BE49-F238E27FC236}">
                <a16:creationId xmlns:a16="http://schemas.microsoft.com/office/drawing/2014/main" id="{69704A0C-FD41-AF6D-6421-EB46229C2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77" name="Rectangle 67">
            <a:extLst>
              <a:ext uri="{FF2B5EF4-FFF2-40B4-BE49-F238E27FC236}">
                <a16:creationId xmlns:a16="http://schemas.microsoft.com/office/drawing/2014/main" id="{AB232376-EC98-53E2-30E3-54C2016E3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78" name="Rectangle 68">
            <a:extLst>
              <a:ext uri="{FF2B5EF4-FFF2-40B4-BE49-F238E27FC236}">
                <a16:creationId xmlns:a16="http://schemas.microsoft.com/office/drawing/2014/main" id="{01003884-1C2C-EE2C-391B-95083A399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79" name="Rectangle 69">
            <a:extLst>
              <a:ext uri="{FF2B5EF4-FFF2-40B4-BE49-F238E27FC236}">
                <a16:creationId xmlns:a16="http://schemas.microsoft.com/office/drawing/2014/main" id="{698417F9-272E-24D3-B757-850FDE8B1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80" name="Rectangle 70">
            <a:extLst>
              <a:ext uri="{FF2B5EF4-FFF2-40B4-BE49-F238E27FC236}">
                <a16:creationId xmlns:a16="http://schemas.microsoft.com/office/drawing/2014/main" id="{0BE0849A-4B79-5260-E9BF-F6AC6F455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81" name="Rectangle 71">
            <a:extLst>
              <a:ext uri="{FF2B5EF4-FFF2-40B4-BE49-F238E27FC236}">
                <a16:creationId xmlns:a16="http://schemas.microsoft.com/office/drawing/2014/main" id="{346AF164-D72D-E4FF-7117-073ADD6EC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82" name="Rectangle 72">
            <a:extLst>
              <a:ext uri="{FF2B5EF4-FFF2-40B4-BE49-F238E27FC236}">
                <a16:creationId xmlns:a16="http://schemas.microsoft.com/office/drawing/2014/main" id="{5311511F-45B5-62D8-3CAA-F0B7262DF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83" name="Rectangle 73">
            <a:extLst>
              <a:ext uri="{FF2B5EF4-FFF2-40B4-BE49-F238E27FC236}">
                <a16:creationId xmlns:a16="http://schemas.microsoft.com/office/drawing/2014/main" id="{25638764-2DCB-4272-25B5-DAD93D3C3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84" name="Rectangle 74">
            <a:extLst>
              <a:ext uri="{FF2B5EF4-FFF2-40B4-BE49-F238E27FC236}">
                <a16:creationId xmlns:a16="http://schemas.microsoft.com/office/drawing/2014/main" id="{55AF92E8-ED76-5678-D679-4C3B20241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85" name="Rectangle 75">
            <a:extLst>
              <a:ext uri="{FF2B5EF4-FFF2-40B4-BE49-F238E27FC236}">
                <a16:creationId xmlns:a16="http://schemas.microsoft.com/office/drawing/2014/main" id="{A6916746-6521-6D77-5AE7-533CC0C11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86" name="Rectangle 76">
            <a:extLst>
              <a:ext uri="{FF2B5EF4-FFF2-40B4-BE49-F238E27FC236}">
                <a16:creationId xmlns:a16="http://schemas.microsoft.com/office/drawing/2014/main" id="{9E0064C6-BB72-F17A-BACD-F5D0B3033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9799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87" name="Rectangle 77">
            <a:extLst>
              <a:ext uri="{FF2B5EF4-FFF2-40B4-BE49-F238E27FC236}">
                <a16:creationId xmlns:a16="http://schemas.microsoft.com/office/drawing/2014/main" id="{7D8EDD57-B781-CB97-022F-C58058973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88" name="Rectangle 78">
            <a:extLst>
              <a:ext uri="{FF2B5EF4-FFF2-40B4-BE49-F238E27FC236}">
                <a16:creationId xmlns:a16="http://schemas.microsoft.com/office/drawing/2014/main" id="{5B187225-B6F7-8506-8074-C6D5FA76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89" name="Rectangle 79">
            <a:extLst>
              <a:ext uri="{FF2B5EF4-FFF2-40B4-BE49-F238E27FC236}">
                <a16:creationId xmlns:a16="http://schemas.microsoft.com/office/drawing/2014/main" id="{3882D3B1-00FA-A54A-81CF-7D1F0741A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90" name="Rectangle 80">
            <a:extLst>
              <a:ext uri="{FF2B5EF4-FFF2-40B4-BE49-F238E27FC236}">
                <a16:creationId xmlns:a16="http://schemas.microsoft.com/office/drawing/2014/main" id="{77D948F9-70ED-CB3F-A964-E1357116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91" name="Rectangle 81">
            <a:extLst>
              <a:ext uri="{FF2B5EF4-FFF2-40B4-BE49-F238E27FC236}">
                <a16:creationId xmlns:a16="http://schemas.microsoft.com/office/drawing/2014/main" id="{6ED89D5A-3AB7-E0B6-8FEA-4A115CA6C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92" name="Rectangle 82">
            <a:extLst>
              <a:ext uri="{FF2B5EF4-FFF2-40B4-BE49-F238E27FC236}">
                <a16:creationId xmlns:a16="http://schemas.microsoft.com/office/drawing/2014/main" id="{FC6BF95E-F22F-F6BC-015F-B12A522CF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39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93" name="Rectangle 83">
            <a:extLst>
              <a:ext uri="{FF2B5EF4-FFF2-40B4-BE49-F238E27FC236}">
                <a16:creationId xmlns:a16="http://schemas.microsoft.com/office/drawing/2014/main" id="{54F5C18E-0243-73FA-2185-8AD772CB1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94" name="Rectangle 84">
            <a:extLst>
              <a:ext uri="{FF2B5EF4-FFF2-40B4-BE49-F238E27FC236}">
                <a16:creationId xmlns:a16="http://schemas.microsoft.com/office/drawing/2014/main" id="{89C5D055-9715-9C31-E9E1-040B046D8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95" name="Rectangle 85">
            <a:extLst>
              <a:ext uri="{FF2B5EF4-FFF2-40B4-BE49-F238E27FC236}">
                <a16:creationId xmlns:a16="http://schemas.microsoft.com/office/drawing/2014/main" id="{8C278667-92F7-3C37-8CF9-C61946E43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96" name="Rectangle 86">
            <a:extLst>
              <a:ext uri="{FF2B5EF4-FFF2-40B4-BE49-F238E27FC236}">
                <a16:creationId xmlns:a16="http://schemas.microsoft.com/office/drawing/2014/main" id="{5BA4C5A9-D347-BD45-53F2-F981B27D5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97" name="Rectangle 87">
            <a:extLst>
              <a:ext uri="{FF2B5EF4-FFF2-40B4-BE49-F238E27FC236}">
                <a16:creationId xmlns:a16="http://schemas.microsoft.com/office/drawing/2014/main" id="{6D6F1602-190E-6C42-2FE6-B668D9A85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98" name="Rectangle 88">
            <a:extLst>
              <a:ext uri="{FF2B5EF4-FFF2-40B4-BE49-F238E27FC236}">
                <a16:creationId xmlns:a16="http://schemas.microsoft.com/office/drawing/2014/main" id="{40C3F4C6-598C-C0F9-59CF-14014679D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99" name="Rectangle 89">
            <a:extLst>
              <a:ext uri="{FF2B5EF4-FFF2-40B4-BE49-F238E27FC236}">
                <a16:creationId xmlns:a16="http://schemas.microsoft.com/office/drawing/2014/main" id="{899EDF79-AA3F-5FEE-A8B1-116573285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200" name="Rectangle 90">
            <a:extLst>
              <a:ext uri="{FF2B5EF4-FFF2-40B4-BE49-F238E27FC236}">
                <a16:creationId xmlns:a16="http://schemas.microsoft.com/office/drawing/2014/main" id="{296D4DF0-68B1-FE9D-EC45-1492F858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201" name="Rectangle 91">
            <a:extLst>
              <a:ext uri="{FF2B5EF4-FFF2-40B4-BE49-F238E27FC236}">
                <a16:creationId xmlns:a16="http://schemas.microsoft.com/office/drawing/2014/main" id="{B3917904-B105-EF96-BD13-E185D9723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202" name="Rectangle 92">
            <a:extLst>
              <a:ext uri="{FF2B5EF4-FFF2-40B4-BE49-F238E27FC236}">
                <a16:creationId xmlns:a16="http://schemas.microsoft.com/office/drawing/2014/main" id="{076C953B-BD7E-0392-F347-A1338747E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203" name="Rectangle 94">
            <a:extLst>
              <a:ext uri="{FF2B5EF4-FFF2-40B4-BE49-F238E27FC236}">
                <a16:creationId xmlns:a16="http://schemas.microsoft.com/office/drawing/2014/main" id="{9FF3FC98-6BF3-5333-557E-853CB8BCD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55575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8204" name="Rectangle 95">
            <a:extLst>
              <a:ext uri="{FF2B5EF4-FFF2-40B4-BE49-F238E27FC236}">
                <a16:creationId xmlns:a16="http://schemas.microsoft.com/office/drawing/2014/main" id="{BADFF0B7-924E-404A-7870-BD9301649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9923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2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8205" name="Rectangle 96">
            <a:extLst>
              <a:ext uri="{FF2B5EF4-FFF2-40B4-BE49-F238E27FC236}">
                <a16:creationId xmlns:a16="http://schemas.microsoft.com/office/drawing/2014/main" id="{CA820611-A8B2-187E-9BE5-4F99395B3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4177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3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8206" name="Rectangle 97">
            <a:extLst>
              <a:ext uri="{FF2B5EF4-FFF2-40B4-BE49-F238E27FC236}">
                <a16:creationId xmlns:a16="http://schemas.microsoft.com/office/drawing/2014/main" id="{C4A05E35-7A0B-6C5D-5CBC-BB043794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8543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4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8207" name="Rectangle 98">
            <a:extLst>
              <a:ext uri="{FF2B5EF4-FFF2-40B4-BE49-F238E27FC236}">
                <a16:creationId xmlns:a16="http://schemas.microsoft.com/office/drawing/2014/main" id="{8ABBD591-6EE1-1D46-8AF1-191360C5B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2686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5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8208" name="Rectangle 99">
            <a:extLst>
              <a:ext uri="{FF2B5EF4-FFF2-40B4-BE49-F238E27FC236}">
                <a16:creationId xmlns:a16="http://schemas.microsoft.com/office/drawing/2014/main" id="{42261F4F-852B-B320-92B2-1DEDA0121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036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6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8209" name="Rectangle 100">
            <a:extLst>
              <a:ext uri="{FF2B5EF4-FFF2-40B4-BE49-F238E27FC236}">
                <a16:creationId xmlns:a16="http://schemas.microsoft.com/office/drawing/2014/main" id="{31BE9605-F8CE-1A9C-06DB-EEDEA9FAB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2750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7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8210" name="Rectangle 101">
            <a:extLst>
              <a:ext uri="{FF2B5EF4-FFF2-40B4-BE49-F238E27FC236}">
                <a16:creationId xmlns:a16="http://schemas.microsoft.com/office/drawing/2014/main" id="{198610BA-4D6C-9923-F474-F47601879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55930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8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8211" name="Rectangle 102">
            <a:extLst>
              <a:ext uri="{FF2B5EF4-FFF2-40B4-BE49-F238E27FC236}">
                <a16:creationId xmlns:a16="http://schemas.microsoft.com/office/drawing/2014/main" id="{EADC3258-5E9B-8A43-64CB-5E26DB3F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9879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9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8212" name="Rectangle 103">
            <a:extLst>
              <a:ext uri="{FF2B5EF4-FFF2-40B4-BE49-F238E27FC236}">
                <a16:creationId xmlns:a16="http://schemas.microsoft.com/office/drawing/2014/main" id="{8EDBD51B-48AF-04F9-8A7C-233F822B4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4022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10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8213" name="Rectangle 104">
            <a:extLst>
              <a:ext uri="{FF2B5EF4-FFF2-40B4-BE49-F238E27FC236}">
                <a16:creationId xmlns:a16="http://schemas.microsoft.com/office/drawing/2014/main" id="{1A2EFD87-AF20-4600-7C48-D2C9C9F0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8150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11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4C403654-5A0E-56D8-7613-0FB10D718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2. Устройство вывода информации на бумажный носитель</a:t>
            </a:r>
            <a:r>
              <a:rPr lang="ru-RU" altLang="ru-RU" sz="4000"/>
              <a:t>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2C9A1F7-2251-2170-DE71-EF33C7A13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5909F48C-8041-036E-FA61-C5EBAA607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ED3FD585-3145-DA2B-2C92-20F7CBAC0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62C544A3-211C-2DF0-EE39-886FF904A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</a:t>
            </a: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94258A93-C5DC-B13C-33A1-CA5E0489D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A88FD52A-E085-BC34-9164-5947E073D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13F0D4FC-ECD7-774D-1CD8-049537FB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2FF66C1C-57C9-94E0-C334-2A3FFC413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DA400ACF-B678-6C02-8235-2CC36C3B6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64" name="Rectangle 12">
            <a:extLst>
              <a:ext uri="{FF2B5EF4-FFF2-40B4-BE49-F238E27FC236}">
                <a16:creationId xmlns:a16="http://schemas.microsoft.com/office/drawing/2014/main" id="{428B7DA5-1429-364A-30B8-038F2573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1DB119F1-D4A7-CB3C-6DA5-7DF54E1B3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66" name="Rectangle 14">
            <a:extLst>
              <a:ext uri="{FF2B5EF4-FFF2-40B4-BE49-F238E27FC236}">
                <a16:creationId xmlns:a16="http://schemas.microsoft.com/office/drawing/2014/main" id="{0929B955-4482-E415-7F4A-B4E1CDD95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67" name="Rectangle 15">
            <a:extLst>
              <a:ext uri="{FF2B5EF4-FFF2-40B4-BE49-F238E27FC236}">
                <a16:creationId xmlns:a16="http://schemas.microsoft.com/office/drawing/2014/main" id="{5FA3F204-43BC-1347-1822-E8BCD554E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68" name="Rectangle 16">
            <a:extLst>
              <a:ext uri="{FF2B5EF4-FFF2-40B4-BE49-F238E27FC236}">
                <a16:creationId xmlns:a16="http://schemas.microsoft.com/office/drawing/2014/main" id="{E8C64AD2-CC1F-1C95-02CB-2142A3CFE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69" name="Rectangle 17">
            <a:extLst>
              <a:ext uri="{FF2B5EF4-FFF2-40B4-BE49-F238E27FC236}">
                <a16:creationId xmlns:a16="http://schemas.microsoft.com/office/drawing/2014/main" id="{35AED0A4-B573-4B74-CA0B-4DAA5BA3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70" name="Rectangle 18">
            <a:extLst>
              <a:ext uri="{FF2B5EF4-FFF2-40B4-BE49-F238E27FC236}">
                <a16:creationId xmlns:a16="http://schemas.microsoft.com/office/drawing/2014/main" id="{1F44359C-27C2-4E3B-5E15-1D5E2B94C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71" name="Rectangle 19">
            <a:extLst>
              <a:ext uri="{FF2B5EF4-FFF2-40B4-BE49-F238E27FC236}">
                <a16:creationId xmlns:a16="http://schemas.microsoft.com/office/drawing/2014/main" id="{3F7636C1-407B-6F39-BC98-415155063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72" name="Rectangle 20">
            <a:extLst>
              <a:ext uri="{FF2B5EF4-FFF2-40B4-BE49-F238E27FC236}">
                <a16:creationId xmlns:a16="http://schemas.microsoft.com/office/drawing/2014/main" id="{12EEC67A-5406-70AD-A337-DAC2D47B5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73" name="Rectangle 21">
            <a:extLst>
              <a:ext uri="{FF2B5EF4-FFF2-40B4-BE49-F238E27FC236}">
                <a16:creationId xmlns:a16="http://schemas.microsoft.com/office/drawing/2014/main" id="{B6B585C3-6626-31A2-FCDE-F84F49307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74" name="Rectangle 22">
            <a:extLst>
              <a:ext uri="{FF2B5EF4-FFF2-40B4-BE49-F238E27FC236}">
                <a16:creationId xmlns:a16="http://schemas.microsoft.com/office/drawing/2014/main" id="{FE98804A-E564-EA69-F8C8-0698900C5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75" name="Rectangle 23">
            <a:extLst>
              <a:ext uri="{FF2B5EF4-FFF2-40B4-BE49-F238E27FC236}">
                <a16:creationId xmlns:a16="http://schemas.microsoft.com/office/drawing/2014/main" id="{3BE64740-0BC2-FD8F-09F7-DD5B89C72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76" name="Rectangle 24">
            <a:extLst>
              <a:ext uri="{FF2B5EF4-FFF2-40B4-BE49-F238E27FC236}">
                <a16:creationId xmlns:a16="http://schemas.microsoft.com/office/drawing/2014/main" id="{38CC9869-5C63-D79B-2AA9-8AA752875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77" name="Rectangle 25">
            <a:extLst>
              <a:ext uri="{FF2B5EF4-FFF2-40B4-BE49-F238E27FC236}">
                <a16:creationId xmlns:a16="http://schemas.microsoft.com/office/drawing/2014/main" id="{B6794B75-ED28-FFDC-7C97-73B20FDD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78" name="Rectangle 26">
            <a:extLst>
              <a:ext uri="{FF2B5EF4-FFF2-40B4-BE49-F238E27FC236}">
                <a16:creationId xmlns:a16="http://schemas.microsoft.com/office/drawing/2014/main" id="{D418A3C3-F4F2-7026-A74B-DC79D7500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79" name="Rectangle 27">
            <a:extLst>
              <a:ext uri="{FF2B5EF4-FFF2-40B4-BE49-F238E27FC236}">
                <a16:creationId xmlns:a16="http://schemas.microsoft.com/office/drawing/2014/main" id="{E5BA117C-F1CF-E57F-AC78-54042B73E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80" name="Rectangle 28">
            <a:extLst>
              <a:ext uri="{FF2B5EF4-FFF2-40B4-BE49-F238E27FC236}">
                <a16:creationId xmlns:a16="http://schemas.microsoft.com/office/drawing/2014/main" id="{E01CD176-DAD6-AB6B-64FE-36178F3E0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81" name="Rectangle 29">
            <a:extLst>
              <a:ext uri="{FF2B5EF4-FFF2-40B4-BE49-F238E27FC236}">
                <a16:creationId xmlns:a16="http://schemas.microsoft.com/office/drawing/2014/main" id="{66824097-4086-8F14-0CDB-09B2B2CAB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82" name="Rectangle 30">
            <a:extLst>
              <a:ext uri="{FF2B5EF4-FFF2-40B4-BE49-F238E27FC236}">
                <a16:creationId xmlns:a16="http://schemas.microsoft.com/office/drawing/2014/main" id="{126FA6E1-61A1-3152-FE28-7E42AF232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83" name="Rectangle 31">
            <a:extLst>
              <a:ext uri="{FF2B5EF4-FFF2-40B4-BE49-F238E27FC236}">
                <a16:creationId xmlns:a16="http://schemas.microsoft.com/office/drawing/2014/main" id="{E7068819-A83B-561F-C03F-E3F93975D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84" name="Rectangle 32">
            <a:extLst>
              <a:ext uri="{FF2B5EF4-FFF2-40B4-BE49-F238E27FC236}">
                <a16:creationId xmlns:a16="http://schemas.microsoft.com/office/drawing/2014/main" id="{4253CB29-7F60-6885-4E97-508563C0F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85" name="Rectangle 33">
            <a:extLst>
              <a:ext uri="{FF2B5EF4-FFF2-40B4-BE49-F238E27FC236}">
                <a16:creationId xmlns:a16="http://schemas.microsoft.com/office/drawing/2014/main" id="{B399EEF6-7D89-1969-DB47-906E2C334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86" name="Rectangle 34">
            <a:extLst>
              <a:ext uri="{FF2B5EF4-FFF2-40B4-BE49-F238E27FC236}">
                <a16:creationId xmlns:a16="http://schemas.microsoft.com/office/drawing/2014/main" id="{CD8D4430-9958-DD47-BDCB-1C0BCC012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87" name="Rectangle 35">
            <a:extLst>
              <a:ext uri="{FF2B5EF4-FFF2-40B4-BE49-F238E27FC236}">
                <a16:creationId xmlns:a16="http://schemas.microsoft.com/office/drawing/2014/main" id="{6CE53B8A-5BFC-7FA2-E6EE-4EB289D92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88" name="Rectangle 36">
            <a:extLst>
              <a:ext uri="{FF2B5EF4-FFF2-40B4-BE49-F238E27FC236}">
                <a16:creationId xmlns:a16="http://schemas.microsoft.com/office/drawing/2014/main" id="{645F6AEC-8127-8A04-AE08-78F6CCD86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89" name="Rectangle 37">
            <a:extLst>
              <a:ext uri="{FF2B5EF4-FFF2-40B4-BE49-F238E27FC236}">
                <a16:creationId xmlns:a16="http://schemas.microsoft.com/office/drawing/2014/main" id="{D9B728BF-7956-C40B-1F64-CEE87080B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90" name="Rectangle 38">
            <a:extLst>
              <a:ext uri="{FF2B5EF4-FFF2-40B4-BE49-F238E27FC236}">
                <a16:creationId xmlns:a16="http://schemas.microsoft.com/office/drawing/2014/main" id="{B4D27B7E-0F0B-CCE1-40DD-C197CA2D7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91" name="Rectangle 39">
            <a:extLst>
              <a:ext uri="{FF2B5EF4-FFF2-40B4-BE49-F238E27FC236}">
                <a16:creationId xmlns:a16="http://schemas.microsoft.com/office/drawing/2014/main" id="{3502DC33-145B-7524-8A5A-BD35959D8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92" name="Rectangle 40">
            <a:extLst>
              <a:ext uri="{FF2B5EF4-FFF2-40B4-BE49-F238E27FC236}">
                <a16:creationId xmlns:a16="http://schemas.microsoft.com/office/drawing/2014/main" id="{F7552B0E-5EEC-C369-8949-B3EBF296A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93" name="Rectangle 41">
            <a:extLst>
              <a:ext uri="{FF2B5EF4-FFF2-40B4-BE49-F238E27FC236}">
                <a16:creationId xmlns:a16="http://schemas.microsoft.com/office/drawing/2014/main" id="{74393E43-D0F8-A871-B91B-8958B51AF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94" name="Rectangle 42">
            <a:extLst>
              <a:ext uri="{FF2B5EF4-FFF2-40B4-BE49-F238E27FC236}">
                <a16:creationId xmlns:a16="http://schemas.microsoft.com/office/drawing/2014/main" id="{77923F62-C5E9-9B04-FEBE-6C51DB9B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95" name="Rectangle 43">
            <a:extLst>
              <a:ext uri="{FF2B5EF4-FFF2-40B4-BE49-F238E27FC236}">
                <a16:creationId xmlns:a16="http://schemas.microsoft.com/office/drawing/2014/main" id="{8820C9E7-4B3E-654F-847F-0FA70ECC3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96" name="Rectangle 44">
            <a:extLst>
              <a:ext uri="{FF2B5EF4-FFF2-40B4-BE49-F238E27FC236}">
                <a16:creationId xmlns:a16="http://schemas.microsoft.com/office/drawing/2014/main" id="{931BA64F-655E-E9CB-97BC-9295B9AC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97" name="Rectangle 45">
            <a:extLst>
              <a:ext uri="{FF2B5EF4-FFF2-40B4-BE49-F238E27FC236}">
                <a16:creationId xmlns:a16="http://schemas.microsoft.com/office/drawing/2014/main" id="{B6A7EC26-5E42-9C5F-6545-0CA140C51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98" name="Rectangle 46">
            <a:extLst>
              <a:ext uri="{FF2B5EF4-FFF2-40B4-BE49-F238E27FC236}">
                <a16:creationId xmlns:a16="http://schemas.microsoft.com/office/drawing/2014/main" id="{9EC55D77-1110-910F-FC79-BE8B68544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99" name="Rectangle 47">
            <a:extLst>
              <a:ext uri="{FF2B5EF4-FFF2-40B4-BE49-F238E27FC236}">
                <a16:creationId xmlns:a16="http://schemas.microsoft.com/office/drawing/2014/main" id="{DDCA366E-EE23-832B-2C69-20F678572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00" name="Rectangle 48">
            <a:extLst>
              <a:ext uri="{FF2B5EF4-FFF2-40B4-BE49-F238E27FC236}">
                <a16:creationId xmlns:a16="http://schemas.microsoft.com/office/drawing/2014/main" id="{E9416BF5-674E-F647-3A4B-DDBD134C2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01" name="Rectangle 49">
            <a:extLst>
              <a:ext uri="{FF2B5EF4-FFF2-40B4-BE49-F238E27FC236}">
                <a16:creationId xmlns:a16="http://schemas.microsoft.com/office/drawing/2014/main" id="{11F04999-354C-A089-4660-44BF2F51B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02" name="Rectangle 50">
            <a:extLst>
              <a:ext uri="{FF2B5EF4-FFF2-40B4-BE49-F238E27FC236}">
                <a16:creationId xmlns:a16="http://schemas.microsoft.com/office/drawing/2014/main" id="{F16BE06B-8127-0BE5-5E7A-0A6200EC8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03" name="Rectangle 51">
            <a:extLst>
              <a:ext uri="{FF2B5EF4-FFF2-40B4-BE49-F238E27FC236}">
                <a16:creationId xmlns:a16="http://schemas.microsoft.com/office/drawing/2014/main" id="{9B6C282C-5B39-3E2E-25E5-F400B09F0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04" name="Rectangle 52">
            <a:extLst>
              <a:ext uri="{FF2B5EF4-FFF2-40B4-BE49-F238E27FC236}">
                <a16:creationId xmlns:a16="http://schemas.microsoft.com/office/drawing/2014/main" id="{78B91DB6-A1E7-E12C-8B6B-684AB05B1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05" name="Rectangle 53">
            <a:extLst>
              <a:ext uri="{FF2B5EF4-FFF2-40B4-BE49-F238E27FC236}">
                <a16:creationId xmlns:a16="http://schemas.microsoft.com/office/drawing/2014/main" id="{1387503C-D937-1FF0-0441-8D9B8EFE9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06" name="Rectangle 54">
            <a:extLst>
              <a:ext uri="{FF2B5EF4-FFF2-40B4-BE49-F238E27FC236}">
                <a16:creationId xmlns:a16="http://schemas.microsoft.com/office/drawing/2014/main" id="{509FF97F-0634-1A9D-3BF4-AC9EE2382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07" name="Rectangle 55">
            <a:extLst>
              <a:ext uri="{FF2B5EF4-FFF2-40B4-BE49-F238E27FC236}">
                <a16:creationId xmlns:a16="http://schemas.microsoft.com/office/drawing/2014/main" id="{95A5C7C6-3264-0A64-ED1C-9E8F47C3E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08" name="Rectangle 56">
            <a:extLst>
              <a:ext uri="{FF2B5EF4-FFF2-40B4-BE49-F238E27FC236}">
                <a16:creationId xmlns:a16="http://schemas.microsoft.com/office/drawing/2014/main" id="{E5CEEE15-46FC-6CA3-3757-42EC2490B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09" name="Rectangle 57">
            <a:extLst>
              <a:ext uri="{FF2B5EF4-FFF2-40B4-BE49-F238E27FC236}">
                <a16:creationId xmlns:a16="http://schemas.microsoft.com/office/drawing/2014/main" id="{BD9BAF63-7C58-4145-E04A-7C8FBBFF1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10" name="Rectangle 58">
            <a:extLst>
              <a:ext uri="{FF2B5EF4-FFF2-40B4-BE49-F238E27FC236}">
                <a16:creationId xmlns:a16="http://schemas.microsoft.com/office/drawing/2014/main" id="{4FDB3A38-8ADA-CAB1-2B68-90B911E95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9799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11" name="Rectangle 59">
            <a:extLst>
              <a:ext uri="{FF2B5EF4-FFF2-40B4-BE49-F238E27FC236}">
                <a16:creationId xmlns:a16="http://schemas.microsoft.com/office/drawing/2014/main" id="{DDB2BB16-588A-5C11-91DF-D28A54F9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12" name="Rectangle 60">
            <a:extLst>
              <a:ext uri="{FF2B5EF4-FFF2-40B4-BE49-F238E27FC236}">
                <a16:creationId xmlns:a16="http://schemas.microsoft.com/office/drawing/2014/main" id="{56B509BC-270B-141A-63DE-44BBB84FC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13" name="Rectangle 61">
            <a:extLst>
              <a:ext uri="{FF2B5EF4-FFF2-40B4-BE49-F238E27FC236}">
                <a16:creationId xmlns:a16="http://schemas.microsoft.com/office/drawing/2014/main" id="{533EEA41-8162-385B-4B4E-C2EC230F5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14" name="Rectangle 62">
            <a:extLst>
              <a:ext uri="{FF2B5EF4-FFF2-40B4-BE49-F238E27FC236}">
                <a16:creationId xmlns:a16="http://schemas.microsoft.com/office/drawing/2014/main" id="{61D98584-4EDC-580C-1F09-9A9194E9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15" name="Rectangle 63">
            <a:extLst>
              <a:ext uri="{FF2B5EF4-FFF2-40B4-BE49-F238E27FC236}">
                <a16:creationId xmlns:a16="http://schemas.microsoft.com/office/drawing/2014/main" id="{BB4B600D-BA37-79BF-C1BB-FBB030DCE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16" name="Rectangle 64">
            <a:extLst>
              <a:ext uri="{FF2B5EF4-FFF2-40B4-BE49-F238E27FC236}">
                <a16:creationId xmlns:a16="http://schemas.microsoft.com/office/drawing/2014/main" id="{B9D75FE5-0ECA-9111-E647-C6E7A9512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39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17" name="Rectangle 65">
            <a:extLst>
              <a:ext uri="{FF2B5EF4-FFF2-40B4-BE49-F238E27FC236}">
                <a16:creationId xmlns:a16="http://schemas.microsoft.com/office/drawing/2014/main" id="{51A490BD-7154-8C19-E108-3A1F255E4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18" name="Rectangle 66">
            <a:extLst>
              <a:ext uri="{FF2B5EF4-FFF2-40B4-BE49-F238E27FC236}">
                <a16:creationId xmlns:a16="http://schemas.microsoft.com/office/drawing/2014/main" id="{A1CC8417-4CA0-732E-F3EA-AD58CF003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19" name="Rectangle 67">
            <a:extLst>
              <a:ext uri="{FF2B5EF4-FFF2-40B4-BE49-F238E27FC236}">
                <a16:creationId xmlns:a16="http://schemas.microsoft.com/office/drawing/2014/main" id="{DE131ECE-148D-081A-308B-AFED54A16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20" name="Rectangle 68">
            <a:extLst>
              <a:ext uri="{FF2B5EF4-FFF2-40B4-BE49-F238E27FC236}">
                <a16:creationId xmlns:a16="http://schemas.microsoft.com/office/drawing/2014/main" id="{33436C5B-3EE4-AEE7-5820-8D977AB9E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21" name="Rectangle 69">
            <a:extLst>
              <a:ext uri="{FF2B5EF4-FFF2-40B4-BE49-F238E27FC236}">
                <a16:creationId xmlns:a16="http://schemas.microsoft.com/office/drawing/2014/main" id="{F91D188A-D12F-F3CE-CEBB-4FC68461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22" name="Rectangle 70">
            <a:extLst>
              <a:ext uri="{FF2B5EF4-FFF2-40B4-BE49-F238E27FC236}">
                <a16:creationId xmlns:a16="http://schemas.microsoft.com/office/drawing/2014/main" id="{554D296E-6EF1-45BB-5BB6-28121AB05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23" name="Rectangle 71">
            <a:extLst>
              <a:ext uri="{FF2B5EF4-FFF2-40B4-BE49-F238E27FC236}">
                <a16:creationId xmlns:a16="http://schemas.microsoft.com/office/drawing/2014/main" id="{A68639C1-F34C-9E0A-DDC5-F727DB7C8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24" name="Rectangle 72">
            <a:extLst>
              <a:ext uri="{FF2B5EF4-FFF2-40B4-BE49-F238E27FC236}">
                <a16:creationId xmlns:a16="http://schemas.microsoft.com/office/drawing/2014/main" id="{ABC8C1BE-52F1-8CD0-1F74-2B8DF09DF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25" name="Rectangle 73">
            <a:extLst>
              <a:ext uri="{FF2B5EF4-FFF2-40B4-BE49-F238E27FC236}">
                <a16:creationId xmlns:a16="http://schemas.microsoft.com/office/drawing/2014/main" id="{441AB449-A724-688A-E2C3-096CB9117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26" name="Rectangle 74">
            <a:extLst>
              <a:ext uri="{FF2B5EF4-FFF2-40B4-BE49-F238E27FC236}">
                <a16:creationId xmlns:a16="http://schemas.microsoft.com/office/drawing/2014/main" id="{BB62C46A-8188-FC04-EA8D-BA39F9EB6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227" name="Rectangle 75">
            <a:extLst>
              <a:ext uri="{FF2B5EF4-FFF2-40B4-BE49-F238E27FC236}">
                <a16:creationId xmlns:a16="http://schemas.microsoft.com/office/drawing/2014/main" id="{36D5463B-8724-EFB6-17AF-2EB0A0079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5557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49228" name="Rectangle 76">
            <a:extLst>
              <a:ext uri="{FF2B5EF4-FFF2-40B4-BE49-F238E27FC236}">
                <a16:creationId xmlns:a16="http://schemas.microsoft.com/office/drawing/2014/main" id="{4311C238-7CCD-9A73-C762-59BDF86FA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2</a:t>
            </a:r>
            <a:endParaRPr lang="ru-RU" altLang="ru-RU"/>
          </a:p>
        </p:txBody>
      </p:sp>
      <p:sp>
        <p:nvSpPr>
          <p:cNvPr id="49229" name="Rectangle 77">
            <a:extLst>
              <a:ext uri="{FF2B5EF4-FFF2-40B4-BE49-F238E27FC236}">
                <a16:creationId xmlns:a16="http://schemas.microsoft.com/office/drawing/2014/main" id="{EBF8AA8A-FB09-A57E-BB8A-C052B4ED0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49230" name="Rectangle 78">
            <a:extLst>
              <a:ext uri="{FF2B5EF4-FFF2-40B4-BE49-F238E27FC236}">
                <a16:creationId xmlns:a16="http://schemas.microsoft.com/office/drawing/2014/main" id="{20D5E286-EC4B-CA4E-D072-3DEC5600F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4</a:t>
            </a:r>
            <a:endParaRPr lang="ru-RU" altLang="ru-RU"/>
          </a:p>
        </p:txBody>
      </p:sp>
      <p:sp>
        <p:nvSpPr>
          <p:cNvPr id="49231" name="Rectangle 79">
            <a:extLst>
              <a:ext uri="{FF2B5EF4-FFF2-40B4-BE49-F238E27FC236}">
                <a16:creationId xmlns:a16="http://schemas.microsoft.com/office/drawing/2014/main" id="{5BC04313-D47C-FE0A-731D-8CB4FAA88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49232" name="Rectangle 80">
            <a:extLst>
              <a:ext uri="{FF2B5EF4-FFF2-40B4-BE49-F238E27FC236}">
                <a16:creationId xmlns:a16="http://schemas.microsoft.com/office/drawing/2014/main" id="{47EED4EC-2F3D-4ECB-EEE5-7B239912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6</a:t>
            </a:r>
            <a:endParaRPr lang="ru-RU" altLang="ru-RU"/>
          </a:p>
        </p:txBody>
      </p:sp>
      <p:sp>
        <p:nvSpPr>
          <p:cNvPr id="49233" name="Rectangle 81">
            <a:extLst>
              <a:ext uri="{FF2B5EF4-FFF2-40B4-BE49-F238E27FC236}">
                <a16:creationId xmlns:a16="http://schemas.microsoft.com/office/drawing/2014/main" id="{1D53212D-DA16-76E9-9A0E-FEC39B186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49234" name="Rectangle 82">
            <a:extLst>
              <a:ext uri="{FF2B5EF4-FFF2-40B4-BE49-F238E27FC236}">
                <a16:creationId xmlns:a16="http://schemas.microsoft.com/office/drawing/2014/main" id="{54AA988C-ABB2-2F0B-6C10-EE8F38733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8</a:t>
            </a:r>
            <a:endParaRPr lang="ru-RU" altLang="ru-RU"/>
          </a:p>
        </p:txBody>
      </p:sp>
      <p:sp>
        <p:nvSpPr>
          <p:cNvPr id="49235" name="Rectangle 83">
            <a:extLst>
              <a:ext uri="{FF2B5EF4-FFF2-40B4-BE49-F238E27FC236}">
                <a16:creationId xmlns:a16="http://schemas.microsoft.com/office/drawing/2014/main" id="{7930A213-CC84-3FD8-6F59-CF83B44F2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9</a:t>
            </a:r>
            <a:endParaRPr lang="ru-RU" altLang="ru-RU"/>
          </a:p>
        </p:txBody>
      </p:sp>
      <p:sp>
        <p:nvSpPr>
          <p:cNvPr id="49236" name="Rectangle 84">
            <a:extLst>
              <a:ext uri="{FF2B5EF4-FFF2-40B4-BE49-F238E27FC236}">
                <a16:creationId xmlns:a16="http://schemas.microsoft.com/office/drawing/2014/main" id="{8F8E80BF-687F-591B-13FB-9EA01C97A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10</a:t>
            </a:r>
            <a:endParaRPr lang="ru-RU" altLang="ru-RU"/>
          </a:p>
        </p:txBody>
      </p:sp>
      <p:sp>
        <p:nvSpPr>
          <p:cNvPr id="49237" name="Rectangle 85">
            <a:extLst>
              <a:ext uri="{FF2B5EF4-FFF2-40B4-BE49-F238E27FC236}">
                <a16:creationId xmlns:a16="http://schemas.microsoft.com/office/drawing/2014/main" id="{53ED462F-00EA-F81F-6CBA-74278AC13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8150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11</a:t>
            </a:r>
            <a:endParaRPr lang="ru-RU" altLang="ru-RU"/>
          </a:p>
        </p:txBody>
      </p:sp>
      <p:sp>
        <p:nvSpPr>
          <p:cNvPr id="49238" name="Rectangle 108">
            <a:extLst>
              <a:ext uri="{FF2B5EF4-FFF2-40B4-BE49-F238E27FC236}">
                <a16:creationId xmlns:a16="http://schemas.microsoft.com/office/drawing/2014/main" id="{E7BF745B-AD72-B70F-1B0A-FA8A9DF1C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15525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9239" name="Rectangle 109">
            <a:extLst>
              <a:ext uri="{FF2B5EF4-FFF2-40B4-BE49-F238E27FC236}">
                <a16:creationId xmlns:a16="http://schemas.microsoft.com/office/drawing/2014/main" id="{D88DB741-EC5A-B182-038C-3D554F31C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19891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2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9240" name="Rectangle 110">
            <a:extLst>
              <a:ext uri="{FF2B5EF4-FFF2-40B4-BE49-F238E27FC236}">
                <a16:creationId xmlns:a16="http://schemas.microsoft.com/office/drawing/2014/main" id="{AF22E9E0-8A65-B12F-2E4A-61EC8B059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41458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3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9241" name="Rectangle 111">
            <a:extLst>
              <a:ext uri="{FF2B5EF4-FFF2-40B4-BE49-F238E27FC236}">
                <a16:creationId xmlns:a16="http://schemas.microsoft.com/office/drawing/2014/main" id="{ACAA90C1-84D1-2F36-3C1C-4619973CF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285115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4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9242" name="Rectangle 112">
            <a:extLst>
              <a:ext uri="{FF2B5EF4-FFF2-40B4-BE49-F238E27FC236}">
                <a16:creationId xmlns:a16="http://schemas.microsoft.com/office/drawing/2014/main" id="{954C2939-C8EA-C71A-D7AE-2E3A22986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326548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5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9243" name="Rectangle 113">
            <a:extLst>
              <a:ext uri="{FF2B5EF4-FFF2-40B4-BE49-F238E27FC236}">
                <a16:creationId xmlns:a16="http://schemas.microsoft.com/office/drawing/2014/main" id="{E8C0E2B7-CFD6-3A65-8804-73957FB7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37004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6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9244" name="Rectangle 114">
            <a:extLst>
              <a:ext uri="{FF2B5EF4-FFF2-40B4-BE49-F238E27FC236}">
                <a16:creationId xmlns:a16="http://schemas.microsoft.com/office/drawing/2014/main" id="{CEA2546B-0E3E-C6D9-EC2C-5D3A1F254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1243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7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9245" name="Rectangle 115">
            <a:extLst>
              <a:ext uri="{FF2B5EF4-FFF2-40B4-BE49-F238E27FC236}">
                <a16:creationId xmlns:a16="http://schemas.microsoft.com/office/drawing/2014/main" id="{407CD3D4-AC6C-1A35-A834-80A75A92A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75" y="45561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8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9246" name="Rectangle 116">
            <a:extLst>
              <a:ext uri="{FF2B5EF4-FFF2-40B4-BE49-F238E27FC236}">
                <a16:creationId xmlns:a16="http://schemas.microsoft.com/office/drawing/2014/main" id="{1C9D4C5D-DC05-D8D6-7172-9C3EBA126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163" y="498475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9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9247" name="Rectangle 117">
            <a:extLst>
              <a:ext uri="{FF2B5EF4-FFF2-40B4-BE49-F238E27FC236}">
                <a16:creationId xmlns:a16="http://schemas.microsoft.com/office/drawing/2014/main" id="{E4D023BA-BF20-157D-295B-FE828CD54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163" y="539908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10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9248" name="Rectangle 118">
            <a:extLst>
              <a:ext uri="{FF2B5EF4-FFF2-40B4-BE49-F238E27FC236}">
                <a16:creationId xmlns:a16="http://schemas.microsoft.com/office/drawing/2014/main" id="{F94B99BE-AF8D-B123-CA90-2336599BD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58118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11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EC376740-FD56-5B0A-8A54-EB14FC3E7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3. </a:t>
            </a:r>
            <a:r>
              <a:rPr lang="ru-RU" altLang="ru-RU" sz="2800"/>
              <a:t>Информация, хранящаяся на устройстве внешней памяти под определенным именем</a:t>
            </a:r>
            <a:r>
              <a:rPr lang="ru-RU" altLang="ru-RU" sz="4000"/>
              <a:t> 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C0C99F9-37C2-EC8B-FF8E-AE8AB7A1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D6A2B21E-0B4B-F931-EBED-5C2864E1C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84D671C-3A6C-50D5-8EF2-A17659393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DCEAE61F-196B-155C-93C4-7EC9E7788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</a:t>
            </a: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C07D172F-32DE-F94F-322B-0E097B75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C7247C98-6451-8137-697E-B97E9CBC7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96AE69AF-94F7-6390-0F45-37E00CB4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23CEF76F-EE42-3E58-9747-5B7FF52DF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B815071D-54EB-A34A-074A-21325CBE1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7A4BB32C-34EC-F367-8E64-B839BA1F6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62D2C444-DD2F-3EDF-624C-805BC3AD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0190" name="Rectangle 14">
            <a:extLst>
              <a:ext uri="{FF2B5EF4-FFF2-40B4-BE49-F238E27FC236}">
                <a16:creationId xmlns:a16="http://schemas.microsoft.com/office/drawing/2014/main" id="{AC27EE8F-3C53-F017-E619-1527FD4EA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0191" name="Rectangle 15">
            <a:extLst>
              <a:ext uri="{FF2B5EF4-FFF2-40B4-BE49-F238E27FC236}">
                <a16:creationId xmlns:a16="http://schemas.microsoft.com/office/drawing/2014/main" id="{95BD00CF-2FC4-29A6-052C-83CD6904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0192" name="Rectangle 16">
            <a:extLst>
              <a:ext uri="{FF2B5EF4-FFF2-40B4-BE49-F238E27FC236}">
                <a16:creationId xmlns:a16="http://schemas.microsoft.com/office/drawing/2014/main" id="{F2099AC8-EAB1-4B88-0761-5CF66BFB9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23BB6296-A0B7-66AD-340A-C18C438B1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194" name="Rectangle 18">
            <a:extLst>
              <a:ext uri="{FF2B5EF4-FFF2-40B4-BE49-F238E27FC236}">
                <a16:creationId xmlns:a16="http://schemas.microsoft.com/office/drawing/2014/main" id="{3898C8BC-61F3-A6A0-542D-B5884A89E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195" name="Rectangle 19">
            <a:extLst>
              <a:ext uri="{FF2B5EF4-FFF2-40B4-BE49-F238E27FC236}">
                <a16:creationId xmlns:a16="http://schemas.microsoft.com/office/drawing/2014/main" id="{C042E85D-AB4F-8FFD-90A6-35EF24AB6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196" name="Rectangle 20">
            <a:extLst>
              <a:ext uri="{FF2B5EF4-FFF2-40B4-BE49-F238E27FC236}">
                <a16:creationId xmlns:a16="http://schemas.microsoft.com/office/drawing/2014/main" id="{CABED065-B190-B1C3-7846-21A0944D1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197" name="Rectangle 21">
            <a:extLst>
              <a:ext uri="{FF2B5EF4-FFF2-40B4-BE49-F238E27FC236}">
                <a16:creationId xmlns:a16="http://schemas.microsoft.com/office/drawing/2014/main" id="{AC5B8ECC-C042-D5B5-72FF-2A2CF3D98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198" name="Rectangle 22">
            <a:extLst>
              <a:ext uri="{FF2B5EF4-FFF2-40B4-BE49-F238E27FC236}">
                <a16:creationId xmlns:a16="http://schemas.microsoft.com/office/drawing/2014/main" id="{A5F010F9-4798-0977-7826-934363A1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199" name="Rectangle 23">
            <a:extLst>
              <a:ext uri="{FF2B5EF4-FFF2-40B4-BE49-F238E27FC236}">
                <a16:creationId xmlns:a16="http://schemas.microsoft.com/office/drawing/2014/main" id="{95C344E7-780D-C25B-E7D7-B6628A268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00" name="Rectangle 24">
            <a:extLst>
              <a:ext uri="{FF2B5EF4-FFF2-40B4-BE49-F238E27FC236}">
                <a16:creationId xmlns:a16="http://schemas.microsoft.com/office/drawing/2014/main" id="{94CD93FA-A456-7E71-F640-29E4E95AC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01" name="Rectangle 25">
            <a:extLst>
              <a:ext uri="{FF2B5EF4-FFF2-40B4-BE49-F238E27FC236}">
                <a16:creationId xmlns:a16="http://schemas.microsoft.com/office/drawing/2014/main" id="{64B2419E-9CB9-D17F-7F9D-2B561F8E6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02" name="Rectangle 26">
            <a:extLst>
              <a:ext uri="{FF2B5EF4-FFF2-40B4-BE49-F238E27FC236}">
                <a16:creationId xmlns:a16="http://schemas.microsoft.com/office/drawing/2014/main" id="{FC03273B-174C-D6A8-19FE-3F4B3B0A9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03" name="Rectangle 27">
            <a:extLst>
              <a:ext uri="{FF2B5EF4-FFF2-40B4-BE49-F238E27FC236}">
                <a16:creationId xmlns:a16="http://schemas.microsoft.com/office/drawing/2014/main" id="{4C73C233-B056-1745-BE20-6AB93D15C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04" name="Rectangle 28">
            <a:extLst>
              <a:ext uri="{FF2B5EF4-FFF2-40B4-BE49-F238E27FC236}">
                <a16:creationId xmlns:a16="http://schemas.microsoft.com/office/drawing/2014/main" id="{89F0BDB1-DC36-FC34-9669-90FFA11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05" name="Rectangle 29">
            <a:extLst>
              <a:ext uri="{FF2B5EF4-FFF2-40B4-BE49-F238E27FC236}">
                <a16:creationId xmlns:a16="http://schemas.microsoft.com/office/drawing/2014/main" id="{7B92D7E3-C3B3-74F0-97F2-B261D14BB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06" name="Rectangle 30">
            <a:extLst>
              <a:ext uri="{FF2B5EF4-FFF2-40B4-BE49-F238E27FC236}">
                <a16:creationId xmlns:a16="http://schemas.microsoft.com/office/drawing/2014/main" id="{E55CC5AF-8E90-2DC1-87C4-A5443AC10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07" name="Rectangle 31">
            <a:extLst>
              <a:ext uri="{FF2B5EF4-FFF2-40B4-BE49-F238E27FC236}">
                <a16:creationId xmlns:a16="http://schemas.microsoft.com/office/drawing/2014/main" id="{26468206-0C54-7514-AC3F-E2EA55384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08" name="Rectangle 32">
            <a:extLst>
              <a:ext uri="{FF2B5EF4-FFF2-40B4-BE49-F238E27FC236}">
                <a16:creationId xmlns:a16="http://schemas.microsoft.com/office/drawing/2014/main" id="{4D861D55-A78B-B2F2-4381-928317893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09" name="Rectangle 33">
            <a:extLst>
              <a:ext uri="{FF2B5EF4-FFF2-40B4-BE49-F238E27FC236}">
                <a16:creationId xmlns:a16="http://schemas.microsoft.com/office/drawing/2014/main" id="{80E2DEA4-32F1-3558-C60F-2AF9E9902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10" name="Rectangle 34">
            <a:extLst>
              <a:ext uri="{FF2B5EF4-FFF2-40B4-BE49-F238E27FC236}">
                <a16:creationId xmlns:a16="http://schemas.microsoft.com/office/drawing/2014/main" id="{6ED5E95D-ECD0-F72E-863F-DCBFCEB43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11" name="Rectangle 35">
            <a:extLst>
              <a:ext uri="{FF2B5EF4-FFF2-40B4-BE49-F238E27FC236}">
                <a16:creationId xmlns:a16="http://schemas.microsoft.com/office/drawing/2014/main" id="{792C10CE-1127-FBB1-B96C-0976A03B1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12" name="Rectangle 36">
            <a:extLst>
              <a:ext uri="{FF2B5EF4-FFF2-40B4-BE49-F238E27FC236}">
                <a16:creationId xmlns:a16="http://schemas.microsoft.com/office/drawing/2014/main" id="{BB84FEB1-E2EA-0D48-46C1-3A6B73EA8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13" name="Rectangle 37">
            <a:extLst>
              <a:ext uri="{FF2B5EF4-FFF2-40B4-BE49-F238E27FC236}">
                <a16:creationId xmlns:a16="http://schemas.microsoft.com/office/drawing/2014/main" id="{2559CF83-A51E-899B-1C31-9A73EC855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14" name="Rectangle 38">
            <a:extLst>
              <a:ext uri="{FF2B5EF4-FFF2-40B4-BE49-F238E27FC236}">
                <a16:creationId xmlns:a16="http://schemas.microsoft.com/office/drawing/2014/main" id="{3916B17D-7225-112A-9F94-2E157B5C9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15" name="Rectangle 39">
            <a:extLst>
              <a:ext uri="{FF2B5EF4-FFF2-40B4-BE49-F238E27FC236}">
                <a16:creationId xmlns:a16="http://schemas.microsoft.com/office/drawing/2014/main" id="{0A90DD95-DB99-B024-8071-4B612183F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16" name="Rectangle 40">
            <a:extLst>
              <a:ext uri="{FF2B5EF4-FFF2-40B4-BE49-F238E27FC236}">
                <a16:creationId xmlns:a16="http://schemas.microsoft.com/office/drawing/2014/main" id="{37D1B6A0-2FDE-64D3-ECA2-9765BEFC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17" name="Rectangle 41">
            <a:extLst>
              <a:ext uri="{FF2B5EF4-FFF2-40B4-BE49-F238E27FC236}">
                <a16:creationId xmlns:a16="http://schemas.microsoft.com/office/drawing/2014/main" id="{88FA4B5B-47CF-C6BF-2819-504561D77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18" name="Rectangle 42">
            <a:extLst>
              <a:ext uri="{FF2B5EF4-FFF2-40B4-BE49-F238E27FC236}">
                <a16:creationId xmlns:a16="http://schemas.microsoft.com/office/drawing/2014/main" id="{009D3089-02D8-7072-1990-7E3BCE08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19" name="Rectangle 43">
            <a:extLst>
              <a:ext uri="{FF2B5EF4-FFF2-40B4-BE49-F238E27FC236}">
                <a16:creationId xmlns:a16="http://schemas.microsoft.com/office/drawing/2014/main" id="{2A54E094-4CE4-833E-19FA-7A0922A3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20" name="Rectangle 44">
            <a:extLst>
              <a:ext uri="{FF2B5EF4-FFF2-40B4-BE49-F238E27FC236}">
                <a16:creationId xmlns:a16="http://schemas.microsoft.com/office/drawing/2014/main" id="{72704E8F-EB2C-9F6D-3F20-BB81C1CAA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21" name="Rectangle 45">
            <a:extLst>
              <a:ext uri="{FF2B5EF4-FFF2-40B4-BE49-F238E27FC236}">
                <a16:creationId xmlns:a16="http://schemas.microsoft.com/office/drawing/2014/main" id="{89DF7F8E-50AF-1D4F-95B9-B4D026593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22" name="Rectangle 46">
            <a:extLst>
              <a:ext uri="{FF2B5EF4-FFF2-40B4-BE49-F238E27FC236}">
                <a16:creationId xmlns:a16="http://schemas.microsoft.com/office/drawing/2014/main" id="{148C9375-588F-ABB6-83A0-42FF90949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23" name="Rectangle 47">
            <a:extLst>
              <a:ext uri="{FF2B5EF4-FFF2-40B4-BE49-F238E27FC236}">
                <a16:creationId xmlns:a16="http://schemas.microsoft.com/office/drawing/2014/main" id="{467454DD-5C97-09A5-CEAD-2AE4A7916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24" name="Rectangle 48">
            <a:extLst>
              <a:ext uri="{FF2B5EF4-FFF2-40B4-BE49-F238E27FC236}">
                <a16:creationId xmlns:a16="http://schemas.microsoft.com/office/drawing/2014/main" id="{0D1BF220-5A42-7924-008F-12FCD9653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25" name="Rectangle 49">
            <a:extLst>
              <a:ext uri="{FF2B5EF4-FFF2-40B4-BE49-F238E27FC236}">
                <a16:creationId xmlns:a16="http://schemas.microsoft.com/office/drawing/2014/main" id="{49F0AADC-15A6-A868-2019-4AFD66517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26" name="Rectangle 50">
            <a:extLst>
              <a:ext uri="{FF2B5EF4-FFF2-40B4-BE49-F238E27FC236}">
                <a16:creationId xmlns:a16="http://schemas.microsoft.com/office/drawing/2014/main" id="{DED62D96-6999-4674-FED0-64F3809BC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27" name="Rectangle 51">
            <a:extLst>
              <a:ext uri="{FF2B5EF4-FFF2-40B4-BE49-F238E27FC236}">
                <a16:creationId xmlns:a16="http://schemas.microsoft.com/office/drawing/2014/main" id="{A9DA500A-4499-27EE-FC8F-B7AEDD200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28" name="Rectangle 52">
            <a:extLst>
              <a:ext uri="{FF2B5EF4-FFF2-40B4-BE49-F238E27FC236}">
                <a16:creationId xmlns:a16="http://schemas.microsoft.com/office/drawing/2014/main" id="{07F4EA3D-A1F9-C20E-0746-AC9539520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29" name="Rectangle 53">
            <a:extLst>
              <a:ext uri="{FF2B5EF4-FFF2-40B4-BE49-F238E27FC236}">
                <a16:creationId xmlns:a16="http://schemas.microsoft.com/office/drawing/2014/main" id="{412BF7AF-5C7E-0038-4252-A35F1A234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30" name="Rectangle 54">
            <a:extLst>
              <a:ext uri="{FF2B5EF4-FFF2-40B4-BE49-F238E27FC236}">
                <a16:creationId xmlns:a16="http://schemas.microsoft.com/office/drawing/2014/main" id="{53EC19D7-7DE6-1D8C-F48B-CCD3F8056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31" name="Rectangle 55">
            <a:extLst>
              <a:ext uri="{FF2B5EF4-FFF2-40B4-BE49-F238E27FC236}">
                <a16:creationId xmlns:a16="http://schemas.microsoft.com/office/drawing/2014/main" id="{3D55076C-1C67-24D4-562A-AF3C705C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32" name="Rectangle 56">
            <a:extLst>
              <a:ext uri="{FF2B5EF4-FFF2-40B4-BE49-F238E27FC236}">
                <a16:creationId xmlns:a16="http://schemas.microsoft.com/office/drawing/2014/main" id="{A4711642-7934-48F1-C182-869912335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33" name="Rectangle 57">
            <a:extLst>
              <a:ext uri="{FF2B5EF4-FFF2-40B4-BE49-F238E27FC236}">
                <a16:creationId xmlns:a16="http://schemas.microsoft.com/office/drawing/2014/main" id="{F9547E8C-98BA-D324-FE69-71A92858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34" name="Rectangle 58">
            <a:extLst>
              <a:ext uri="{FF2B5EF4-FFF2-40B4-BE49-F238E27FC236}">
                <a16:creationId xmlns:a16="http://schemas.microsoft.com/office/drawing/2014/main" id="{8D53A0FE-C949-01F3-34DA-FF64C26B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9799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35" name="Rectangle 59">
            <a:extLst>
              <a:ext uri="{FF2B5EF4-FFF2-40B4-BE49-F238E27FC236}">
                <a16:creationId xmlns:a16="http://schemas.microsoft.com/office/drawing/2014/main" id="{500F695F-832F-65D9-5046-763825E46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36" name="Rectangle 60">
            <a:extLst>
              <a:ext uri="{FF2B5EF4-FFF2-40B4-BE49-F238E27FC236}">
                <a16:creationId xmlns:a16="http://schemas.microsoft.com/office/drawing/2014/main" id="{01C6019B-E39F-507E-7E87-DA8B3A478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37" name="Rectangle 61">
            <a:extLst>
              <a:ext uri="{FF2B5EF4-FFF2-40B4-BE49-F238E27FC236}">
                <a16:creationId xmlns:a16="http://schemas.microsoft.com/office/drawing/2014/main" id="{FEFDECB4-612A-BA97-1AE6-A95D11F6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38" name="Rectangle 62">
            <a:extLst>
              <a:ext uri="{FF2B5EF4-FFF2-40B4-BE49-F238E27FC236}">
                <a16:creationId xmlns:a16="http://schemas.microsoft.com/office/drawing/2014/main" id="{AD8CE0C2-96DE-AB0A-153D-9BB997777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39" name="Rectangle 63">
            <a:extLst>
              <a:ext uri="{FF2B5EF4-FFF2-40B4-BE49-F238E27FC236}">
                <a16:creationId xmlns:a16="http://schemas.microsoft.com/office/drawing/2014/main" id="{42E19116-92E5-693F-197F-787780070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40" name="Rectangle 64">
            <a:extLst>
              <a:ext uri="{FF2B5EF4-FFF2-40B4-BE49-F238E27FC236}">
                <a16:creationId xmlns:a16="http://schemas.microsoft.com/office/drawing/2014/main" id="{D2E2E110-BD03-A563-8B93-DEDB95A9F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39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41" name="Rectangle 65">
            <a:extLst>
              <a:ext uri="{FF2B5EF4-FFF2-40B4-BE49-F238E27FC236}">
                <a16:creationId xmlns:a16="http://schemas.microsoft.com/office/drawing/2014/main" id="{EE1E2744-F2FD-7DED-C34E-1EA8EE38C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42" name="Rectangle 66">
            <a:extLst>
              <a:ext uri="{FF2B5EF4-FFF2-40B4-BE49-F238E27FC236}">
                <a16:creationId xmlns:a16="http://schemas.microsoft.com/office/drawing/2014/main" id="{754B4315-8F7C-4CDB-2634-9C4F6089D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43" name="Rectangle 67">
            <a:extLst>
              <a:ext uri="{FF2B5EF4-FFF2-40B4-BE49-F238E27FC236}">
                <a16:creationId xmlns:a16="http://schemas.microsoft.com/office/drawing/2014/main" id="{81C7B642-069D-022A-C838-345115603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44" name="Rectangle 68">
            <a:extLst>
              <a:ext uri="{FF2B5EF4-FFF2-40B4-BE49-F238E27FC236}">
                <a16:creationId xmlns:a16="http://schemas.microsoft.com/office/drawing/2014/main" id="{5C3404D8-132C-17A4-759E-05775EF2C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45" name="Rectangle 69">
            <a:extLst>
              <a:ext uri="{FF2B5EF4-FFF2-40B4-BE49-F238E27FC236}">
                <a16:creationId xmlns:a16="http://schemas.microsoft.com/office/drawing/2014/main" id="{909AECF4-2722-7B77-D0AA-61DE7A90B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46" name="Rectangle 70">
            <a:extLst>
              <a:ext uri="{FF2B5EF4-FFF2-40B4-BE49-F238E27FC236}">
                <a16:creationId xmlns:a16="http://schemas.microsoft.com/office/drawing/2014/main" id="{C7E25420-1865-59BE-6C0E-01121E97F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47" name="Rectangle 71">
            <a:extLst>
              <a:ext uri="{FF2B5EF4-FFF2-40B4-BE49-F238E27FC236}">
                <a16:creationId xmlns:a16="http://schemas.microsoft.com/office/drawing/2014/main" id="{CFC1B8FE-52DB-0064-EF08-653A0D7C3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48" name="Rectangle 72">
            <a:extLst>
              <a:ext uri="{FF2B5EF4-FFF2-40B4-BE49-F238E27FC236}">
                <a16:creationId xmlns:a16="http://schemas.microsoft.com/office/drawing/2014/main" id="{4CDB1273-87C5-74A2-93C4-45F5F495C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49" name="Rectangle 73">
            <a:extLst>
              <a:ext uri="{FF2B5EF4-FFF2-40B4-BE49-F238E27FC236}">
                <a16:creationId xmlns:a16="http://schemas.microsoft.com/office/drawing/2014/main" id="{39E7D698-530D-C55D-2EEB-9C0242B2A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50" name="Rectangle 74">
            <a:extLst>
              <a:ext uri="{FF2B5EF4-FFF2-40B4-BE49-F238E27FC236}">
                <a16:creationId xmlns:a16="http://schemas.microsoft.com/office/drawing/2014/main" id="{178EA113-6845-D52F-4A3F-EAE74F3EF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251" name="Rectangle 75">
            <a:extLst>
              <a:ext uri="{FF2B5EF4-FFF2-40B4-BE49-F238E27FC236}">
                <a16:creationId xmlns:a16="http://schemas.microsoft.com/office/drawing/2014/main" id="{E6EED7E9-99BF-CA70-6451-9921A12C2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5557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50252" name="Rectangle 76">
            <a:extLst>
              <a:ext uri="{FF2B5EF4-FFF2-40B4-BE49-F238E27FC236}">
                <a16:creationId xmlns:a16="http://schemas.microsoft.com/office/drawing/2014/main" id="{C85B1659-E5AB-DA51-F6CC-02410B9AB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2</a:t>
            </a:r>
            <a:endParaRPr lang="ru-RU" altLang="ru-RU"/>
          </a:p>
        </p:txBody>
      </p:sp>
      <p:sp>
        <p:nvSpPr>
          <p:cNvPr id="50253" name="Rectangle 77">
            <a:extLst>
              <a:ext uri="{FF2B5EF4-FFF2-40B4-BE49-F238E27FC236}">
                <a16:creationId xmlns:a16="http://schemas.microsoft.com/office/drawing/2014/main" id="{74D49D8F-6344-F05E-912E-474407341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50254" name="Rectangle 78">
            <a:extLst>
              <a:ext uri="{FF2B5EF4-FFF2-40B4-BE49-F238E27FC236}">
                <a16:creationId xmlns:a16="http://schemas.microsoft.com/office/drawing/2014/main" id="{F6316145-85BA-F5BA-232B-A2667C9C3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4</a:t>
            </a:r>
            <a:endParaRPr lang="ru-RU" altLang="ru-RU"/>
          </a:p>
        </p:txBody>
      </p:sp>
      <p:sp>
        <p:nvSpPr>
          <p:cNvPr id="50255" name="Rectangle 79">
            <a:extLst>
              <a:ext uri="{FF2B5EF4-FFF2-40B4-BE49-F238E27FC236}">
                <a16:creationId xmlns:a16="http://schemas.microsoft.com/office/drawing/2014/main" id="{6C4D5483-EF07-DA4E-C978-E478B09D0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50256" name="Rectangle 80">
            <a:extLst>
              <a:ext uri="{FF2B5EF4-FFF2-40B4-BE49-F238E27FC236}">
                <a16:creationId xmlns:a16="http://schemas.microsoft.com/office/drawing/2014/main" id="{866B2653-B585-F546-6804-1B7381111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6</a:t>
            </a:r>
            <a:endParaRPr lang="ru-RU" altLang="ru-RU"/>
          </a:p>
        </p:txBody>
      </p:sp>
      <p:sp>
        <p:nvSpPr>
          <p:cNvPr id="50257" name="Rectangle 81">
            <a:extLst>
              <a:ext uri="{FF2B5EF4-FFF2-40B4-BE49-F238E27FC236}">
                <a16:creationId xmlns:a16="http://schemas.microsoft.com/office/drawing/2014/main" id="{7390361B-7416-EB1A-3A54-A672D3E00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50258" name="Rectangle 82">
            <a:extLst>
              <a:ext uri="{FF2B5EF4-FFF2-40B4-BE49-F238E27FC236}">
                <a16:creationId xmlns:a16="http://schemas.microsoft.com/office/drawing/2014/main" id="{F5D240A4-D59B-FE7C-D676-983FB2210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8</a:t>
            </a:r>
            <a:endParaRPr lang="ru-RU" altLang="ru-RU"/>
          </a:p>
        </p:txBody>
      </p:sp>
      <p:sp>
        <p:nvSpPr>
          <p:cNvPr id="50259" name="Rectangle 83">
            <a:extLst>
              <a:ext uri="{FF2B5EF4-FFF2-40B4-BE49-F238E27FC236}">
                <a16:creationId xmlns:a16="http://schemas.microsoft.com/office/drawing/2014/main" id="{66485D61-F6C5-33B4-7A53-6DDD8C506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9</a:t>
            </a:r>
            <a:endParaRPr lang="ru-RU" altLang="ru-RU"/>
          </a:p>
        </p:txBody>
      </p:sp>
      <p:sp>
        <p:nvSpPr>
          <p:cNvPr id="50260" name="Rectangle 84">
            <a:extLst>
              <a:ext uri="{FF2B5EF4-FFF2-40B4-BE49-F238E27FC236}">
                <a16:creationId xmlns:a16="http://schemas.microsoft.com/office/drawing/2014/main" id="{0B50D8B3-97AC-83FB-025B-3AB872ACD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10</a:t>
            </a:r>
            <a:endParaRPr lang="ru-RU" altLang="ru-RU"/>
          </a:p>
        </p:txBody>
      </p:sp>
      <p:sp>
        <p:nvSpPr>
          <p:cNvPr id="50261" name="Rectangle 85">
            <a:extLst>
              <a:ext uri="{FF2B5EF4-FFF2-40B4-BE49-F238E27FC236}">
                <a16:creationId xmlns:a16="http://schemas.microsoft.com/office/drawing/2014/main" id="{521EABE2-FFEC-39A5-A6AD-90E0AAD25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8150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11</a:t>
            </a:r>
            <a:endParaRPr lang="ru-RU" altLang="ru-RU"/>
          </a:p>
        </p:txBody>
      </p:sp>
      <p:sp>
        <p:nvSpPr>
          <p:cNvPr id="50262" name="Rectangle 86">
            <a:extLst>
              <a:ext uri="{FF2B5EF4-FFF2-40B4-BE49-F238E27FC236}">
                <a16:creationId xmlns:a16="http://schemas.microsoft.com/office/drawing/2014/main" id="{7DCFD1C0-D187-1E84-7024-6FB834CE9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4305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0263" name="Rectangle 87">
            <a:extLst>
              <a:ext uri="{FF2B5EF4-FFF2-40B4-BE49-F238E27FC236}">
                <a16:creationId xmlns:a16="http://schemas.microsoft.com/office/drawing/2014/main" id="{02C5E824-2678-14B8-D729-39853071A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19796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2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0264" name="Rectangle 88">
            <a:extLst>
              <a:ext uri="{FF2B5EF4-FFF2-40B4-BE49-F238E27FC236}">
                <a16:creationId xmlns:a16="http://schemas.microsoft.com/office/drawing/2014/main" id="{1A133F6B-AC55-E4E9-E852-E1C7DBE6B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4050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3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0265" name="Rectangle 89">
            <a:extLst>
              <a:ext uri="{FF2B5EF4-FFF2-40B4-BE49-F238E27FC236}">
                <a16:creationId xmlns:a16="http://schemas.microsoft.com/office/drawing/2014/main" id="{12536E24-CFDD-25E0-ADFF-8567BC7D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8416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4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0266" name="Rectangle 90">
            <a:extLst>
              <a:ext uri="{FF2B5EF4-FFF2-40B4-BE49-F238E27FC236}">
                <a16:creationId xmlns:a16="http://schemas.microsoft.com/office/drawing/2014/main" id="{72BE739E-BB0B-5F74-BAC9-C3E381D6C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32559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5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0267" name="Rectangle 91">
            <a:extLst>
              <a:ext uri="{FF2B5EF4-FFF2-40B4-BE49-F238E27FC236}">
                <a16:creationId xmlns:a16="http://schemas.microsoft.com/office/drawing/2014/main" id="{633F25B0-39B6-B13B-0DEC-F6C22D80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36909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6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0268" name="Rectangle 92">
            <a:extLst>
              <a:ext uri="{FF2B5EF4-FFF2-40B4-BE49-F238E27FC236}">
                <a16:creationId xmlns:a16="http://schemas.microsoft.com/office/drawing/2014/main" id="{9D0732BC-9C11-6B69-1959-DAF7260C0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411480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7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0269" name="Rectangle 93">
            <a:extLst>
              <a:ext uri="{FF2B5EF4-FFF2-40B4-BE49-F238E27FC236}">
                <a16:creationId xmlns:a16="http://schemas.microsoft.com/office/drawing/2014/main" id="{E782F95F-6CFD-DB9E-366F-F56D9A09E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454660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8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0270" name="Rectangle 94">
            <a:extLst>
              <a:ext uri="{FF2B5EF4-FFF2-40B4-BE49-F238E27FC236}">
                <a16:creationId xmlns:a16="http://schemas.microsoft.com/office/drawing/2014/main" id="{6AA75086-9334-10FE-629A-6033D7E0C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9752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9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0271" name="Rectangle 95">
            <a:extLst>
              <a:ext uri="{FF2B5EF4-FFF2-40B4-BE49-F238E27FC236}">
                <a16:creationId xmlns:a16="http://schemas.microsoft.com/office/drawing/2014/main" id="{24B381CB-8CF3-4418-D59D-F5E64EDB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53895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10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0272" name="Rectangle 96">
            <a:extLst>
              <a:ext uri="{FF2B5EF4-FFF2-40B4-BE49-F238E27FC236}">
                <a16:creationId xmlns:a16="http://schemas.microsoft.com/office/drawing/2014/main" id="{4290CBAD-E6C9-E6FA-EE32-662ABE663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58023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11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C4D22E41-BFA3-8D33-3D79-AF9E33F1A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4.Устройство вывода информации</a:t>
            </a:r>
            <a:r>
              <a:rPr lang="ru-RU" altLang="ru-RU" sz="4000"/>
              <a:t> 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46690F7-1E56-0A09-E9CA-9A33888DF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96A42601-3A39-DE56-DD57-AE8BC640E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3123F0EE-322D-84E2-D3C9-7AFB73961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5630D840-E82B-FACD-DF40-EB774CE2C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BC06A674-8DD3-36BA-F159-A950D2AAB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4F643175-CA14-F97B-7AF1-E25CAFEA6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29947DFF-A4E5-6D41-EEBA-317FD9BF5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A4B5548E-6A59-2C87-B369-549275AF6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9E65C30B-2029-BC85-25B2-C3C2737D9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E83486C2-4D8A-7EF9-CD2C-66D51F987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B961E7E1-0C1D-2D7F-BE88-D631D65BA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1214" name="Rectangle 14">
            <a:extLst>
              <a:ext uri="{FF2B5EF4-FFF2-40B4-BE49-F238E27FC236}">
                <a16:creationId xmlns:a16="http://schemas.microsoft.com/office/drawing/2014/main" id="{C3F7E79E-8793-D12A-1D1B-6CFBBEA91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8EFE4285-4639-13F3-648C-8151B1B4E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F480314A-46BB-72FF-ABE9-EB85A734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1217" name="Rectangle 17">
            <a:extLst>
              <a:ext uri="{FF2B5EF4-FFF2-40B4-BE49-F238E27FC236}">
                <a16:creationId xmlns:a16="http://schemas.microsoft.com/office/drawing/2014/main" id="{9156F63A-2864-1522-005F-216283CC2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51218" name="Rectangle 18">
            <a:extLst>
              <a:ext uri="{FF2B5EF4-FFF2-40B4-BE49-F238E27FC236}">
                <a16:creationId xmlns:a16="http://schemas.microsoft.com/office/drawing/2014/main" id="{1B2C47C7-8328-AE0C-578D-86E941F38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1219" name="Rectangle 19">
            <a:extLst>
              <a:ext uri="{FF2B5EF4-FFF2-40B4-BE49-F238E27FC236}">
                <a16:creationId xmlns:a16="http://schemas.microsoft.com/office/drawing/2014/main" id="{31A39444-3612-E16D-8913-A9A1665FE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1220" name="Rectangle 20">
            <a:extLst>
              <a:ext uri="{FF2B5EF4-FFF2-40B4-BE49-F238E27FC236}">
                <a16:creationId xmlns:a16="http://schemas.microsoft.com/office/drawing/2014/main" id="{807A0466-F0F5-867E-7964-7E8B9BAF8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1221" name="Rectangle 21">
            <a:extLst>
              <a:ext uri="{FF2B5EF4-FFF2-40B4-BE49-F238E27FC236}">
                <a16:creationId xmlns:a16="http://schemas.microsoft.com/office/drawing/2014/main" id="{E95CD348-D984-44C2-026E-97267759A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22" name="Rectangle 22">
            <a:extLst>
              <a:ext uri="{FF2B5EF4-FFF2-40B4-BE49-F238E27FC236}">
                <a16:creationId xmlns:a16="http://schemas.microsoft.com/office/drawing/2014/main" id="{C3510408-DA7E-1EB9-49B4-0CA75C943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AB386721-F7A3-9BF6-D6C2-8556CB9E1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24" name="Rectangle 24">
            <a:extLst>
              <a:ext uri="{FF2B5EF4-FFF2-40B4-BE49-F238E27FC236}">
                <a16:creationId xmlns:a16="http://schemas.microsoft.com/office/drawing/2014/main" id="{96E255EC-2093-274C-72B8-8F02150D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25" name="Rectangle 25">
            <a:extLst>
              <a:ext uri="{FF2B5EF4-FFF2-40B4-BE49-F238E27FC236}">
                <a16:creationId xmlns:a16="http://schemas.microsoft.com/office/drawing/2014/main" id="{0A4E982C-C57F-0A86-340A-2BCEE0FC9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26" name="Rectangle 26">
            <a:extLst>
              <a:ext uri="{FF2B5EF4-FFF2-40B4-BE49-F238E27FC236}">
                <a16:creationId xmlns:a16="http://schemas.microsoft.com/office/drawing/2014/main" id="{27398D35-E5F6-0282-91A5-FD588FE17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27" name="Rectangle 27">
            <a:extLst>
              <a:ext uri="{FF2B5EF4-FFF2-40B4-BE49-F238E27FC236}">
                <a16:creationId xmlns:a16="http://schemas.microsoft.com/office/drawing/2014/main" id="{7D29184B-E425-B878-7A02-E0879516D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28" name="Rectangle 28">
            <a:extLst>
              <a:ext uri="{FF2B5EF4-FFF2-40B4-BE49-F238E27FC236}">
                <a16:creationId xmlns:a16="http://schemas.microsoft.com/office/drawing/2014/main" id="{63B423A4-C769-8DCF-937D-5AEA93B2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29" name="Rectangle 29">
            <a:extLst>
              <a:ext uri="{FF2B5EF4-FFF2-40B4-BE49-F238E27FC236}">
                <a16:creationId xmlns:a16="http://schemas.microsoft.com/office/drawing/2014/main" id="{1B93BF20-6596-4017-7DEF-3C9B0A394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30" name="Rectangle 30">
            <a:extLst>
              <a:ext uri="{FF2B5EF4-FFF2-40B4-BE49-F238E27FC236}">
                <a16:creationId xmlns:a16="http://schemas.microsoft.com/office/drawing/2014/main" id="{4E4574CA-C697-B7DB-4092-489B6007A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31" name="Rectangle 31">
            <a:extLst>
              <a:ext uri="{FF2B5EF4-FFF2-40B4-BE49-F238E27FC236}">
                <a16:creationId xmlns:a16="http://schemas.microsoft.com/office/drawing/2014/main" id="{9DA4F45A-E272-3C17-2EC9-6C05DED31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32" name="Rectangle 32">
            <a:extLst>
              <a:ext uri="{FF2B5EF4-FFF2-40B4-BE49-F238E27FC236}">
                <a16:creationId xmlns:a16="http://schemas.microsoft.com/office/drawing/2014/main" id="{56BBCF30-76AE-D97B-F864-6DC908FBD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33" name="Rectangle 33">
            <a:extLst>
              <a:ext uri="{FF2B5EF4-FFF2-40B4-BE49-F238E27FC236}">
                <a16:creationId xmlns:a16="http://schemas.microsoft.com/office/drawing/2014/main" id="{BB1886E3-2E38-1AF8-F519-01E887721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34" name="Rectangle 34">
            <a:extLst>
              <a:ext uri="{FF2B5EF4-FFF2-40B4-BE49-F238E27FC236}">
                <a16:creationId xmlns:a16="http://schemas.microsoft.com/office/drawing/2014/main" id="{55C9971D-B1B0-9178-4CF6-DABD3F950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35" name="Rectangle 35">
            <a:extLst>
              <a:ext uri="{FF2B5EF4-FFF2-40B4-BE49-F238E27FC236}">
                <a16:creationId xmlns:a16="http://schemas.microsoft.com/office/drawing/2014/main" id="{BE458060-DBF0-CE30-DC0B-9B33057DB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36" name="Rectangle 36">
            <a:extLst>
              <a:ext uri="{FF2B5EF4-FFF2-40B4-BE49-F238E27FC236}">
                <a16:creationId xmlns:a16="http://schemas.microsoft.com/office/drawing/2014/main" id="{35B71B9A-10F0-4CCE-CD92-72488F78E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37" name="Rectangle 37">
            <a:extLst>
              <a:ext uri="{FF2B5EF4-FFF2-40B4-BE49-F238E27FC236}">
                <a16:creationId xmlns:a16="http://schemas.microsoft.com/office/drawing/2014/main" id="{8CC74A33-6FB1-15A6-8D3C-92C945728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38" name="Rectangle 38">
            <a:extLst>
              <a:ext uri="{FF2B5EF4-FFF2-40B4-BE49-F238E27FC236}">
                <a16:creationId xmlns:a16="http://schemas.microsoft.com/office/drawing/2014/main" id="{22092DDE-9C6D-B3BA-A3E9-1D55B4516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39" name="Rectangle 39">
            <a:extLst>
              <a:ext uri="{FF2B5EF4-FFF2-40B4-BE49-F238E27FC236}">
                <a16:creationId xmlns:a16="http://schemas.microsoft.com/office/drawing/2014/main" id="{F1EFA856-3D12-B509-7F5C-5BC20839E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40" name="Rectangle 40">
            <a:extLst>
              <a:ext uri="{FF2B5EF4-FFF2-40B4-BE49-F238E27FC236}">
                <a16:creationId xmlns:a16="http://schemas.microsoft.com/office/drawing/2014/main" id="{BDB525AF-7922-3459-97A2-E423A574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41" name="Rectangle 41">
            <a:extLst>
              <a:ext uri="{FF2B5EF4-FFF2-40B4-BE49-F238E27FC236}">
                <a16:creationId xmlns:a16="http://schemas.microsoft.com/office/drawing/2014/main" id="{4C5E4080-76C6-C62B-6B58-E873F5313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42" name="Rectangle 42">
            <a:extLst>
              <a:ext uri="{FF2B5EF4-FFF2-40B4-BE49-F238E27FC236}">
                <a16:creationId xmlns:a16="http://schemas.microsoft.com/office/drawing/2014/main" id="{985CF344-A514-5067-E811-7949D4727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43" name="Rectangle 43">
            <a:extLst>
              <a:ext uri="{FF2B5EF4-FFF2-40B4-BE49-F238E27FC236}">
                <a16:creationId xmlns:a16="http://schemas.microsoft.com/office/drawing/2014/main" id="{8FCEC93C-289D-ABD4-05C3-FA6421335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44" name="Rectangle 44">
            <a:extLst>
              <a:ext uri="{FF2B5EF4-FFF2-40B4-BE49-F238E27FC236}">
                <a16:creationId xmlns:a16="http://schemas.microsoft.com/office/drawing/2014/main" id="{EDDB2106-2BEF-1A89-52AE-32792BC30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45" name="Rectangle 45">
            <a:extLst>
              <a:ext uri="{FF2B5EF4-FFF2-40B4-BE49-F238E27FC236}">
                <a16:creationId xmlns:a16="http://schemas.microsoft.com/office/drawing/2014/main" id="{04E19789-2130-FFF4-D6F4-F8F38782A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46" name="Rectangle 46">
            <a:extLst>
              <a:ext uri="{FF2B5EF4-FFF2-40B4-BE49-F238E27FC236}">
                <a16:creationId xmlns:a16="http://schemas.microsoft.com/office/drawing/2014/main" id="{DFFABA7E-2D58-5373-9DB5-0FEA37C49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47" name="Rectangle 47">
            <a:extLst>
              <a:ext uri="{FF2B5EF4-FFF2-40B4-BE49-F238E27FC236}">
                <a16:creationId xmlns:a16="http://schemas.microsoft.com/office/drawing/2014/main" id="{7A644417-F4D1-A6D0-2AE8-EAFBF2D8F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48" name="Rectangle 48">
            <a:extLst>
              <a:ext uri="{FF2B5EF4-FFF2-40B4-BE49-F238E27FC236}">
                <a16:creationId xmlns:a16="http://schemas.microsoft.com/office/drawing/2014/main" id="{14F3BB91-1A8D-E046-26B0-7EB247BB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49" name="Rectangle 49">
            <a:extLst>
              <a:ext uri="{FF2B5EF4-FFF2-40B4-BE49-F238E27FC236}">
                <a16:creationId xmlns:a16="http://schemas.microsoft.com/office/drawing/2014/main" id="{EFCF8DB5-FBCF-4184-ACEF-2331A4868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50" name="Rectangle 50">
            <a:extLst>
              <a:ext uri="{FF2B5EF4-FFF2-40B4-BE49-F238E27FC236}">
                <a16:creationId xmlns:a16="http://schemas.microsoft.com/office/drawing/2014/main" id="{E5465A00-2ED7-0A7F-09D0-1DDB0D3A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51" name="Rectangle 51">
            <a:extLst>
              <a:ext uri="{FF2B5EF4-FFF2-40B4-BE49-F238E27FC236}">
                <a16:creationId xmlns:a16="http://schemas.microsoft.com/office/drawing/2014/main" id="{DCECE5D5-F8F3-CC1F-64C5-FEC226455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52" name="Rectangle 52">
            <a:extLst>
              <a:ext uri="{FF2B5EF4-FFF2-40B4-BE49-F238E27FC236}">
                <a16:creationId xmlns:a16="http://schemas.microsoft.com/office/drawing/2014/main" id="{C02B0CF9-90EE-5FC7-B5AF-266A76013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53" name="Rectangle 53">
            <a:extLst>
              <a:ext uri="{FF2B5EF4-FFF2-40B4-BE49-F238E27FC236}">
                <a16:creationId xmlns:a16="http://schemas.microsoft.com/office/drawing/2014/main" id="{0FFA2FC1-0A7C-601D-BF85-1CB2A05C1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54" name="Rectangle 54">
            <a:extLst>
              <a:ext uri="{FF2B5EF4-FFF2-40B4-BE49-F238E27FC236}">
                <a16:creationId xmlns:a16="http://schemas.microsoft.com/office/drawing/2014/main" id="{BE4194F8-F46D-8B9C-DA79-BD27A207A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55" name="Rectangle 55">
            <a:extLst>
              <a:ext uri="{FF2B5EF4-FFF2-40B4-BE49-F238E27FC236}">
                <a16:creationId xmlns:a16="http://schemas.microsoft.com/office/drawing/2014/main" id="{3C9B8FDB-F637-AC63-EC19-63BCF0358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56" name="Rectangle 56">
            <a:extLst>
              <a:ext uri="{FF2B5EF4-FFF2-40B4-BE49-F238E27FC236}">
                <a16:creationId xmlns:a16="http://schemas.microsoft.com/office/drawing/2014/main" id="{C49916FA-806E-7CE1-9502-D35A635DA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57" name="Rectangle 57">
            <a:extLst>
              <a:ext uri="{FF2B5EF4-FFF2-40B4-BE49-F238E27FC236}">
                <a16:creationId xmlns:a16="http://schemas.microsoft.com/office/drawing/2014/main" id="{BA44EE5E-97C1-C5C8-9B10-97034864F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58" name="Rectangle 58">
            <a:extLst>
              <a:ext uri="{FF2B5EF4-FFF2-40B4-BE49-F238E27FC236}">
                <a16:creationId xmlns:a16="http://schemas.microsoft.com/office/drawing/2014/main" id="{6349ADF1-BC0D-04D8-5AC0-6CC525D22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9799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59" name="Rectangle 59">
            <a:extLst>
              <a:ext uri="{FF2B5EF4-FFF2-40B4-BE49-F238E27FC236}">
                <a16:creationId xmlns:a16="http://schemas.microsoft.com/office/drawing/2014/main" id="{9FE1A671-A471-B680-4020-E27CDA0BC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60" name="Rectangle 60">
            <a:extLst>
              <a:ext uri="{FF2B5EF4-FFF2-40B4-BE49-F238E27FC236}">
                <a16:creationId xmlns:a16="http://schemas.microsoft.com/office/drawing/2014/main" id="{06285953-1CD2-0BE8-1053-D55DE927C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61" name="Rectangle 61">
            <a:extLst>
              <a:ext uri="{FF2B5EF4-FFF2-40B4-BE49-F238E27FC236}">
                <a16:creationId xmlns:a16="http://schemas.microsoft.com/office/drawing/2014/main" id="{58B00C45-8F5D-0D1E-3719-886D1B2C7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62" name="Rectangle 62">
            <a:extLst>
              <a:ext uri="{FF2B5EF4-FFF2-40B4-BE49-F238E27FC236}">
                <a16:creationId xmlns:a16="http://schemas.microsoft.com/office/drawing/2014/main" id="{757576C5-1613-DCBA-EA4E-C0F6D9A0D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63" name="Rectangle 63">
            <a:extLst>
              <a:ext uri="{FF2B5EF4-FFF2-40B4-BE49-F238E27FC236}">
                <a16:creationId xmlns:a16="http://schemas.microsoft.com/office/drawing/2014/main" id="{2DA41E53-F513-83B3-951A-46B3C066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64" name="Rectangle 64">
            <a:extLst>
              <a:ext uri="{FF2B5EF4-FFF2-40B4-BE49-F238E27FC236}">
                <a16:creationId xmlns:a16="http://schemas.microsoft.com/office/drawing/2014/main" id="{16287EE7-185D-6295-3B7C-958D85063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39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65" name="Rectangle 65">
            <a:extLst>
              <a:ext uri="{FF2B5EF4-FFF2-40B4-BE49-F238E27FC236}">
                <a16:creationId xmlns:a16="http://schemas.microsoft.com/office/drawing/2014/main" id="{B6D93261-82C7-FCB7-0033-6EE1F652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66" name="Rectangle 66">
            <a:extLst>
              <a:ext uri="{FF2B5EF4-FFF2-40B4-BE49-F238E27FC236}">
                <a16:creationId xmlns:a16="http://schemas.microsoft.com/office/drawing/2014/main" id="{F409A24E-6AC9-DE99-74A4-8D575A744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67" name="Rectangle 67">
            <a:extLst>
              <a:ext uri="{FF2B5EF4-FFF2-40B4-BE49-F238E27FC236}">
                <a16:creationId xmlns:a16="http://schemas.microsoft.com/office/drawing/2014/main" id="{DA43B494-07B5-0637-A11B-F1858A4E9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68" name="Rectangle 68">
            <a:extLst>
              <a:ext uri="{FF2B5EF4-FFF2-40B4-BE49-F238E27FC236}">
                <a16:creationId xmlns:a16="http://schemas.microsoft.com/office/drawing/2014/main" id="{BE03A71C-61DC-BC98-24B7-026212CDA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69" name="Rectangle 69">
            <a:extLst>
              <a:ext uri="{FF2B5EF4-FFF2-40B4-BE49-F238E27FC236}">
                <a16:creationId xmlns:a16="http://schemas.microsoft.com/office/drawing/2014/main" id="{3F5DAD31-DE06-7585-29CC-FB36EECCD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70" name="Rectangle 70">
            <a:extLst>
              <a:ext uri="{FF2B5EF4-FFF2-40B4-BE49-F238E27FC236}">
                <a16:creationId xmlns:a16="http://schemas.microsoft.com/office/drawing/2014/main" id="{117AFAFF-7071-BC54-3E40-AC5C2A5D0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71" name="Rectangle 71">
            <a:extLst>
              <a:ext uri="{FF2B5EF4-FFF2-40B4-BE49-F238E27FC236}">
                <a16:creationId xmlns:a16="http://schemas.microsoft.com/office/drawing/2014/main" id="{5F334AEC-D884-4C2F-58B8-7CF040740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72" name="Rectangle 72">
            <a:extLst>
              <a:ext uri="{FF2B5EF4-FFF2-40B4-BE49-F238E27FC236}">
                <a16:creationId xmlns:a16="http://schemas.microsoft.com/office/drawing/2014/main" id="{C8F50302-4A47-236F-1512-1A21A5EB9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73" name="Rectangle 73">
            <a:extLst>
              <a:ext uri="{FF2B5EF4-FFF2-40B4-BE49-F238E27FC236}">
                <a16:creationId xmlns:a16="http://schemas.microsoft.com/office/drawing/2014/main" id="{43FD57AA-2370-C724-103B-769573EF7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74" name="Rectangle 74">
            <a:extLst>
              <a:ext uri="{FF2B5EF4-FFF2-40B4-BE49-F238E27FC236}">
                <a16:creationId xmlns:a16="http://schemas.microsoft.com/office/drawing/2014/main" id="{4C89F348-FFFE-14CB-ED90-45DCBB18F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75" name="Rectangle 75">
            <a:extLst>
              <a:ext uri="{FF2B5EF4-FFF2-40B4-BE49-F238E27FC236}">
                <a16:creationId xmlns:a16="http://schemas.microsoft.com/office/drawing/2014/main" id="{6B3AD999-4476-933B-D14C-C80C48862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5557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51276" name="Rectangle 76">
            <a:extLst>
              <a:ext uri="{FF2B5EF4-FFF2-40B4-BE49-F238E27FC236}">
                <a16:creationId xmlns:a16="http://schemas.microsoft.com/office/drawing/2014/main" id="{7D55BC9B-8F70-672E-F313-43588236B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2</a:t>
            </a:r>
            <a:endParaRPr lang="ru-RU" altLang="ru-RU"/>
          </a:p>
        </p:txBody>
      </p:sp>
      <p:sp>
        <p:nvSpPr>
          <p:cNvPr id="51277" name="Rectangle 77">
            <a:extLst>
              <a:ext uri="{FF2B5EF4-FFF2-40B4-BE49-F238E27FC236}">
                <a16:creationId xmlns:a16="http://schemas.microsoft.com/office/drawing/2014/main" id="{C7DC9223-A266-0540-D2AE-533BAA7B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51278" name="Rectangle 78">
            <a:extLst>
              <a:ext uri="{FF2B5EF4-FFF2-40B4-BE49-F238E27FC236}">
                <a16:creationId xmlns:a16="http://schemas.microsoft.com/office/drawing/2014/main" id="{7D764BA7-71B4-AB55-B2F5-DB5F1377B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4</a:t>
            </a:r>
            <a:endParaRPr lang="ru-RU" altLang="ru-RU"/>
          </a:p>
        </p:txBody>
      </p:sp>
      <p:sp>
        <p:nvSpPr>
          <p:cNvPr id="51279" name="Rectangle 79">
            <a:extLst>
              <a:ext uri="{FF2B5EF4-FFF2-40B4-BE49-F238E27FC236}">
                <a16:creationId xmlns:a16="http://schemas.microsoft.com/office/drawing/2014/main" id="{9D6F3EE6-3BCA-AA37-27A6-51F2BCFE2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51280" name="Rectangle 80">
            <a:extLst>
              <a:ext uri="{FF2B5EF4-FFF2-40B4-BE49-F238E27FC236}">
                <a16:creationId xmlns:a16="http://schemas.microsoft.com/office/drawing/2014/main" id="{2E8A7A92-F06D-2174-C347-048F31883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6</a:t>
            </a:r>
            <a:endParaRPr lang="ru-RU" altLang="ru-RU"/>
          </a:p>
        </p:txBody>
      </p:sp>
      <p:sp>
        <p:nvSpPr>
          <p:cNvPr id="51281" name="Rectangle 81">
            <a:extLst>
              <a:ext uri="{FF2B5EF4-FFF2-40B4-BE49-F238E27FC236}">
                <a16:creationId xmlns:a16="http://schemas.microsoft.com/office/drawing/2014/main" id="{1AE25D21-9498-0319-18FB-F6CEB7761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51282" name="Rectangle 82">
            <a:extLst>
              <a:ext uri="{FF2B5EF4-FFF2-40B4-BE49-F238E27FC236}">
                <a16:creationId xmlns:a16="http://schemas.microsoft.com/office/drawing/2014/main" id="{E750E408-A7A7-040F-20FF-632FB438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8</a:t>
            </a:r>
            <a:endParaRPr lang="ru-RU" altLang="ru-RU"/>
          </a:p>
        </p:txBody>
      </p:sp>
      <p:sp>
        <p:nvSpPr>
          <p:cNvPr id="51283" name="Rectangle 83">
            <a:extLst>
              <a:ext uri="{FF2B5EF4-FFF2-40B4-BE49-F238E27FC236}">
                <a16:creationId xmlns:a16="http://schemas.microsoft.com/office/drawing/2014/main" id="{D7E2FCBD-25CF-7346-3759-996C09AFB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9</a:t>
            </a:r>
            <a:endParaRPr lang="ru-RU" altLang="ru-RU"/>
          </a:p>
        </p:txBody>
      </p:sp>
      <p:sp>
        <p:nvSpPr>
          <p:cNvPr id="51284" name="Rectangle 84">
            <a:extLst>
              <a:ext uri="{FF2B5EF4-FFF2-40B4-BE49-F238E27FC236}">
                <a16:creationId xmlns:a16="http://schemas.microsoft.com/office/drawing/2014/main" id="{D45CABCE-2DF5-B039-7C40-6EC8B469F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10</a:t>
            </a:r>
            <a:endParaRPr lang="ru-RU" altLang="ru-RU"/>
          </a:p>
        </p:txBody>
      </p:sp>
      <p:sp>
        <p:nvSpPr>
          <p:cNvPr id="51285" name="Rectangle 85">
            <a:extLst>
              <a:ext uri="{FF2B5EF4-FFF2-40B4-BE49-F238E27FC236}">
                <a16:creationId xmlns:a16="http://schemas.microsoft.com/office/drawing/2014/main" id="{8605AD1F-92E8-0EC9-2328-AB47ED0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8150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11</a:t>
            </a:r>
            <a:endParaRPr lang="ru-RU" altLang="ru-RU"/>
          </a:p>
        </p:txBody>
      </p:sp>
      <p:sp>
        <p:nvSpPr>
          <p:cNvPr id="51286" name="Rectangle 86">
            <a:extLst>
              <a:ext uri="{FF2B5EF4-FFF2-40B4-BE49-F238E27FC236}">
                <a16:creationId xmlns:a16="http://schemas.microsoft.com/office/drawing/2014/main" id="{B9C9B9E5-4875-B5A7-BE9C-4B564D079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15541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1287" name="Rectangle 87">
            <a:extLst>
              <a:ext uri="{FF2B5EF4-FFF2-40B4-BE49-F238E27FC236}">
                <a16:creationId xmlns:a16="http://schemas.microsoft.com/office/drawing/2014/main" id="{99E91FB5-54E4-1678-4A4E-558DF7C88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19907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2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1288" name="Rectangle 88">
            <a:extLst>
              <a:ext uri="{FF2B5EF4-FFF2-40B4-BE49-F238E27FC236}">
                <a16:creationId xmlns:a16="http://schemas.microsoft.com/office/drawing/2014/main" id="{56D1F42C-87E2-7E53-5A12-43A90C3C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24161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3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1289" name="Rectangle 89">
            <a:extLst>
              <a:ext uri="{FF2B5EF4-FFF2-40B4-BE49-F238E27FC236}">
                <a16:creationId xmlns:a16="http://schemas.microsoft.com/office/drawing/2014/main" id="{75BD87DC-EACC-FEA0-08E6-62F8533B5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28527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4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1290" name="Rectangle 90">
            <a:extLst>
              <a:ext uri="{FF2B5EF4-FFF2-40B4-BE49-F238E27FC236}">
                <a16:creationId xmlns:a16="http://schemas.microsoft.com/office/drawing/2014/main" id="{D2AAEF43-9BD4-6479-D1DF-63EE197FD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32670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5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1291" name="Rectangle 91">
            <a:extLst>
              <a:ext uri="{FF2B5EF4-FFF2-40B4-BE49-F238E27FC236}">
                <a16:creationId xmlns:a16="http://schemas.microsoft.com/office/drawing/2014/main" id="{CC604432-CC8D-A27F-4EF4-64DD9FA2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370205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6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1292" name="Rectangle 92">
            <a:extLst>
              <a:ext uri="{FF2B5EF4-FFF2-40B4-BE49-F238E27FC236}">
                <a16:creationId xmlns:a16="http://schemas.microsoft.com/office/drawing/2014/main" id="{E996C153-8224-CD55-E58F-AD8EFC48B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41259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7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1293" name="Rectangle 93">
            <a:extLst>
              <a:ext uri="{FF2B5EF4-FFF2-40B4-BE49-F238E27FC236}">
                <a16:creationId xmlns:a16="http://schemas.microsoft.com/office/drawing/2014/main" id="{380FFC1A-E05E-9CF7-0807-4BF5381A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00" y="45577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8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1294" name="Rectangle 94">
            <a:extLst>
              <a:ext uri="{FF2B5EF4-FFF2-40B4-BE49-F238E27FC236}">
                <a16:creationId xmlns:a16="http://schemas.microsoft.com/office/drawing/2014/main" id="{2BEC434B-1274-B4AD-78D2-94944CBDF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49863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9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1295" name="Rectangle 95">
            <a:extLst>
              <a:ext uri="{FF2B5EF4-FFF2-40B4-BE49-F238E27FC236}">
                <a16:creationId xmlns:a16="http://schemas.microsoft.com/office/drawing/2014/main" id="{1A04B722-41B9-C929-F60E-9B5BDDE74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54006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10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1296" name="Rectangle 96">
            <a:extLst>
              <a:ext uri="{FF2B5EF4-FFF2-40B4-BE49-F238E27FC236}">
                <a16:creationId xmlns:a16="http://schemas.microsoft.com/office/drawing/2014/main" id="{5F98101D-1324-8863-86AE-9B65B80F8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58134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11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>
            <a:extLst>
              <a:ext uri="{FF2B5EF4-FFF2-40B4-BE49-F238E27FC236}">
                <a16:creationId xmlns:a16="http://schemas.microsoft.com/office/drawing/2014/main" id="{13077C18-32D8-61F5-C163-6C3F95CA9C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1628775"/>
            <a:ext cx="6913563" cy="22780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Задание болельщикам!</a:t>
            </a:r>
          </a:p>
        </p:txBody>
      </p:sp>
      <p:pic>
        <p:nvPicPr>
          <p:cNvPr id="6147" name="Picture 6" descr="Картинка 209 из 272">
            <a:extLst>
              <a:ext uri="{FF2B5EF4-FFF2-40B4-BE49-F238E27FC236}">
                <a16:creationId xmlns:a16="http://schemas.microsoft.com/office/drawing/2014/main" id="{1504BCD6-D2F3-DC29-9587-BB207701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Mauridia_25">
            <a:extLst>
              <a:ext uri="{FF2B5EF4-FFF2-40B4-BE49-F238E27FC236}">
                <a16:creationId xmlns:a16="http://schemas.microsoft.com/office/drawing/2014/main" id="{9878350F-3DBE-9B49-067A-7AA030A67E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5209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Mauridia_25">
            <a:extLst>
              <a:ext uri="{FF2B5EF4-FFF2-40B4-BE49-F238E27FC236}">
                <a16:creationId xmlns:a16="http://schemas.microsoft.com/office/drawing/2014/main" id="{E8B82D02-5EAA-C313-5EB5-50231BFCAE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5209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Mauridia_25">
            <a:extLst>
              <a:ext uri="{FF2B5EF4-FFF2-40B4-BE49-F238E27FC236}">
                <a16:creationId xmlns:a16="http://schemas.microsoft.com/office/drawing/2014/main" id="{863B3FE6-9E8F-CFD2-E227-1494A4C562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0350"/>
            <a:ext cx="25209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119">
            <a:extLst>
              <a:ext uri="{FF2B5EF4-FFF2-40B4-BE49-F238E27FC236}">
                <a16:creationId xmlns:a16="http://schemas.microsoft.com/office/drawing/2014/main" id="{1F2C0F49-E3DF-91FA-F299-6DA1224E34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23034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46AF3238-A82A-8FFA-8B6B-15C2CBC75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5. Алгоритм, записанный на языке, которым пользуется компьютер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F57C127-3401-2A94-2C87-9A3767EB3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FC11BE78-6BD0-9D2B-FFDC-DA4213C0E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82185BD1-85CD-4497-3F9E-358C50674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D7CD37C7-853B-8604-D2FD-E5379819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EDA37868-6599-26B7-9C33-960B087DB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2232" name="Rectangle 8">
            <a:extLst>
              <a:ext uri="{FF2B5EF4-FFF2-40B4-BE49-F238E27FC236}">
                <a16:creationId xmlns:a16="http://schemas.microsoft.com/office/drawing/2014/main" id="{7EB7A9CD-FAEA-14AF-86F9-6A2EEDB95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2233" name="Rectangle 9">
            <a:extLst>
              <a:ext uri="{FF2B5EF4-FFF2-40B4-BE49-F238E27FC236}">
                <a16:creationId xmlns:a16="http://schemas.microsoft.com/office/drawing/2014/main" id="{78FBF0AA-3980-B62B-15B3-438319752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2234" name="Rectangle 10">
            <a:extLst>
              <a:ext uri="{FF2B5EF4-FFF2-40B4-BE49-F238E27FC236}">
                <a16:creationId xmlns:a16="http://schemas.microsoft.com/office/drawing/2014/main" id="{69D4A588-BAEB-BCA3-7935-52836726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86490DB3-841E-DE22-DA7E-3EFD17BE3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2236" name="Rectangle 12">
            <a:extLst>
              <a:ext uri="{FF2B5EF4-FFF2-40B4-BE49-F238E27FC236}">
                <a16:creationId xmlns:a16="http://schemas.microsoft.com/office/drawing/2014/main" id="{86AEC34A-F57F-4086-6E10-7E818F927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2237" name="Rectangle 13">
            <a:extLst>
              <a:ext uri="{FF2B5EF4-FFF2-40B4-BE49-F238E27FC236}">
                <a16:creationId xmlns:a16="http://schemas.microsoft.com/office/drawing/2014/main" id="{223FA4A4-C732-0CE1-6149-D499827C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2238" name="Rectangle 14">
            <a:extLst>
              <a:ext uri="{FF2B5EF4-FFF2-40B4-BE49-F238E27FC236}">
                <a16:creationId xmlns:a16="http://schemas.microsoft.com/office/drawing/2014/main" id="{96E20339-D292-D4F6-E23B-A260580DA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2239" name="Rectangle 15">
            <a:extLst>
              <a:ext uri="{FF2B5EF4-FFF2-40B4-BE49-F238E27FC236}">
                <a16:creationId xmlns:a16="http://schemas.microsoft.com/office/drawing/2014/main" id="{84115581-18C8-76B5-AB90-3763874C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2240" name="Rectangle 16">
            <a:extLst>
              <a:ext uri="{FF2B5EF4-FFF2-40B4-BE49-F238E27FC236}">
                <a16:creationId xmlns:a16="http://schemas.microsoft.com/office/drawing/2014/main" id="{C5670AFE-1E70-3E86-9BED-F535CBDA1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2241" name="Rectangle 17">
            <a:extLst>
              <a:ext uri="{FF2B5EF4-FFF2-40B4-BE49-F238E27FC236}">
                <a16:creationId xmlns:a16="http://schemas.microsoft.com/office/drawing/2014/main" id="{78935445-2146-A5A2-85B2-7125E835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52242" name="Rectangle 18">
            <a:extLst>
              <a:ext uri="{FF2B5EF4-FFF2-40B4-BE49-F238E27FC236}">
                <a16:creationId xmlns:a16="http://schemas.microsoft.com/office/drawing/2014/main" id="{00208BEE-76C4-D156-C819-6793470B4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2243" name="Rectangle 19">
            <a:extLst>
              <a:ext uri="{FF2B5EF4-FFF2-40B4-BE49-F238E27FC236}">
                <a16:creationId xmlns:a16="http://schemas.microsoft.com/office/drawing/2014/main" id="{558F77A6-6AA7-9C84-59D8-643D4E2AD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2244" name="Rectangle 20">
            <a:extLst>
              <a:ext uri="{FF2B5EF4-FFF2-40B4-BE49-F238E27FC236}">
                <a16:creationId xmlns:a16="http://schemas.microsoft.com/office/drawing/2014/main" id="{2B0D18A0-5AF5-50FD-9B96-2582DDB8B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2245" name="Rectangle 21">
            <a:extLst>
              <a:ext uri="{FF2B5EF4-FFF2-40B4-BE49-F238E27FC236}">
                <a16:creationId xmlns:a16="http://schemas.microsoft.com/office/drawing/2014/main" id="{22826475-4BAC-BDBD-2820-6824F095E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2246" name="Rectangle 22">
            <a:extLst>
              <a:ext uri="{FF2B5EF4-FFF2-40B4-BE49-F238E27FC236}">
                <a16:creationId xmlns:a16="http://schemas.microsoft.com/office/drawing/2014/main" id="{85411044-C0D8-AE80-E44E-510AC6167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</a:t>
            </a:r>
          </a:p>
        </p:txBody>
      </p:sp>
      <p:sp>
        <p:nvSpPr>
          <p:cNvPr id="52247" name="Rectangle 23">
            <a:extLst>
              <a:ext uri="{FF2B5EF4-FFF2-40B4-BE49-F238E27FC236}">
                <a16:creationId xmlns:a16="http://schemas.microsoft.com/office/drawing/2014/main" id="{9BC09B44-4FBB-AD1B-7D15-E88F5645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2248" name="Rectangle 24">
            <a:extLst>
              <a:ext uri="{FF2B5EF4-FFF2-40B4-BE49-F238E27FC236}">
                <a16:creationId xmlns:a16="http://schemas.microsoft.com/office/drawing/2014/main" id="{4639FA43-8BFF-7635-FACB-34DC32A81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2249" name="Rectangle 25">
            <a:extLst>
              <a:ext uri="{FF2B5EF4-FFF2-40B4-BE49-F238E27FC236}">
                <a16:creationId xmlns:a16="http://schemas.microsoft.com/office/drawing/2014/main" id="{5A1A30CC-6C84-1F49-BB06-1BD7DDA5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2250" name="Rectangle 26">
            <a:extLst>
              <a:ext uri="{FF2B5EF4-FFF2-40B4-BE49-F238E27FC236}">
                <a16:creationId xmlns:a16="http://schemas.microsoft.com/office/drawing/2014/main" id="{81AB4102-7463-3A21-B85F-4196EA4E7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2251" name="Rectangle 27">
            <a:extLst>
              <a:ext uri="{FF2B5EF4-FFF2-40B4-BE49-F238E27FC236}">
                <a16:creationId xmlns:a16="http://schemas.microsoft.com/office/drawing/2014/main" id="{C0128191-F741-9AEA-83F9-46FF0191F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2252" name="Rectangle 28">
            <a:extLst>
              <a:ext uri="{FF2B5EF4-FFF2-40B4-BE49-F238E27FC236}">
                <a16:creationId xmlns:a16="http://schemas.microsoft.com/office/drawing/2014/main" id="{CFF9D7D9-FD33-DD1F-EAEC-875C0EC9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2253" name="Rectangle 29">
            <a:extLst>
              <a:ext uri="{FF2B5EF4-FFF2-40B4-BE49-F238E27FC236}">
                <a16:creationId xmlns:a16="http://schemas.microsoft.com/office/drawing/2014/main" id="{D21C99EC-5BB8-CCA8-7563-DAEF57D66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54" name="Rectangle 30">
            <a:extLst>
              <a:ext uri="{FF2B5EF4-FFF2-40B4-BE49-F238E27FC236}">
                <a16:creationId xmlns:a16="http://schemas.microsoft.com/office/drawing/2014/main" id="{00DFDAF8-B9D4-912B-3939-89C41FE6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55" name="Rectangle 31">
            <a:extLst>
              <a:ext uri="{FF2B5EF4-FFF2-40B4-BE49-F238E27FC236}">
                <a16:creationId xmlns:a16="http://schemas.microsoft.com/office/drawing/2014/main" id="{7F011E6A-A6AC-9F67-20CC-FB4626FE5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56" name="Rectangle 32">
            <a:extLst>
              <a:ext uri="{FF2B5EF4-FFF2-40B4-BE49-F238E27FC236}">
                <a16:creationId xmlns:a16="http://schemas.microsoft.com/office/drawing/2014/main" id="{6B884650-C110-2A39-D344-E95D0C34B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57" name="Rectangle 33">
            <a:extLst>
              <a:ext uri="{FF2B5EF4-FFF2-40B4-BE49-F238E27FC236}">
                <a16:creationId xmlns:a16="http://schemas.microsoft.com/office/drawing/2014/main" id="{AA52E2AE-897F-B51F-13C5-0D365F223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58" name="Rectangle 34">
            <a:extLst>
              <a:ext uri="{FF2B5EF4-FFF2-40B4-BE49-F238E27FC236}">
                <a16:creationId xmlns:a16="http://schemas.microsoft.com/office/drawing/2014/main" id="{BBECE923-005A-CFE4-A5FF-15387EE63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59" name="Rectangle 35">
            <a:extLst>
              <a:ext uri="{FF2B5EF4-FFF2-40B4-BE49-F238E27FC236}">
                <a16:creationId xmlns:a16="http://schemas.microsoft.com/office/drawing/2014/main" id="{DA17A3B3-40B2-02AF-BF12-6206F4910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60" name="Rectangle 36">
            <a:extLst>
              <a:ext uri="{FF2B5EF4-FFF2-40B4-BE49-F238E27FC236}">
                <a16:creationId xmlns:a16="http://schemas.microsoft.com/office/drawing/2014/main" id="{1F579055-8BA1-3918-5272-C02AEFBB1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61" name="Rectangle 37">
            <a:extLst>
              <a:ext uri="{FF2B5EF4-FFF2-40B4-BE49-F238E27FC236}">
                <a16:creationId xmlns:a16="http://schemas.microsoft.com/office/drawing/2014/main" id="{A218EC9E-0594-9124-E004-165D4553B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62" name="Rectangle 38">
            <a:extLst>
              <a:ext uri="{FF2B5EF4-FFF2-40B4-BE49-F238E27FC236}">
                <a16:creationId xmlns:a16="http://schemas.microsoft.com/office/drawing/2014/main" id="{93B6D15E-2A8F-B319-5396-091F88C2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63" name="Rectangle 39">
            <a:extLst>
              <a:ext uri="{FF2B5EF4-FFF2-40B4-BE49-F238E27FC236}">
                <a16:creationId xmlns:a16="http://schemas.microsoft.com/office/drawing/2014/main" id="{BF045A73-899C-961B-C59E-0D4F31C91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64" name="Rectangle 40">
            <a:extLst>
              <a:ext uri="{FF2B5EF4-FFF2-40B4-BE49-F238E27FC236}">
                <a16:creationId xmlns:a16="http://schemas.microsoft.com/office/drawing/2014/main" id="{B43F4194-F0C4-F042-51D5-36EB6CE28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65" name="Rectangle 41">
            <a:extLst>
              <a:ext uri="{FF2B5EF4-FFF2-40B4-BE49-F238E27FC236}">
                <a16:creationId xmlns:a16="http://schemas.microsoft.com/office/drawing/2014/main" id="{6EA03F51-5D05-9380-B099-0D5D467C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66" name="Rectangle 42">
            <a:extLst>
              <a:ext uri="{FF2B5EF4-FFF2-40B4-BE49-F238E27FC236}">
                <a16:creationId xmlns:a16="http://schemas.microsoft.com/office/drawing/2014/main" id="{E5C22FC2-9903-D45D-F550-5A375143D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67" name="Rectangle 43">
            <a:extLst>
              <a:ext uri="{FF2B5EF4-FFF2-40B4-BE49-F238E27FC236}">
                <a16:creationId xmlns:a16="http://schemas.microsoft.com/office/drawing/2014/main" id="{F4C4FD95-74B2-9447-13F0-80359DBB2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68" name="Rectangle 44">
            <a:extLst>
              <a:ext uri="{FF2B5EF4-FFF2-40B4-BE49-F238E27FC236}">
                <a16:creationId xmlns:a16="http://schemas.microsoft.com/office/drawing/2014/main" id="{DD5618CF-FFF6-A609-6B0B-0D34183E5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69" name="Rectangle 45">
            <a:extLst>
              <a:ext uri="{FF2B5EF4-FFF2-40B4-BE49-F238E27FC236}">
                <a16:creationId xmlns:a16="http://schemas.microsoft.com/office/drawing/2014/main" id="{0EAC6583-1AD1-F389-EB05-2B582643F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70" name="Rectangle 46">
            <a:extLst>
              <a:ext uri="{FF2B5EF4-FFF2-40B4-BE49-F238E27FC236}">
                <a16:creationId xmlns:a16="http://schemas.microsoft.com/office/drawing/2014/main" id="{F7C95399-E7E2-11EE-43C5-915EB76FC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71" name="Rectangle 47">
            <a:extLst>
              <a:ext uri="{FF2B5EF4-FFF2-40B4-BE49-F238E27FC236}">
                <a16:creationId xmlns:a16="http://schemas.microsoft.com/office/drawing/2014/main" id="{6C02BCC5-92D8-CE16-7CF2-2B0D1DAA4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72" name="Rectangle 48">
            <a:extLst>
              <a:ext uri="{FF2B5EF4-FFF2-40B4-BE49-F238E27FC236}">
                <a16:creationId xmlns:a16="http://schemas.microsoft.com/office/drawing/2014/main" id="{999C6E1B-3587-0F1F-7390-4C9AF1501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73" name="Rectangle 49">
            <a:extLst>
              <a:ext uri="{FF2B5EF4-FFF2-40B4-BE49-F238E27FC236}">
                <a16:creationId xmlns:a16="http://schemas.microsoft.com/office/drawing/2014/main" id="{F486570B-FCBA-D024-289E-93C66505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74" name="Rectangle 50">
            <a:extLst>
              <a:ext uri="{FF2B5EF4-FFF2-40B4-BE49-F238E27FC236}">
                <a16:creationId xmlns:a16="http://schemas.microsoft.com/office/drawing/2014/main" id="{13A4C102-D0DF-B2CA-342C-B6EAA94EB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75" name="Rectangle 51">
            <a:extLst>
              <a:ext uri="{FF2B5EF4-FFF2-40B4-BE49-F238E27FC236}">
                <a16:creationId xmlns:a16="http://schemas.microsoft.com/office/drawing/2014/main" id="{8AD0A56C-DC0D-82FA-AFA1-91403DDF3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76" name="Rectangle 52">
            <a:extLst>
              <a:ext uri="{FF2B5EF4-FFF2-40B4-BE49-F238E27FC236}">
                <a16:creationId xmlns:a16="http://schemas.microsoft.com/office/drawing/2014/main" id="{23D5A4D1-B9E6-790F-9DEC-0814105E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77" name="Rectangle 53">
            <a:extLst>
              <a:ext uri="{FF2B5EF4-FFF2-40B4-BE49-F238E27FC236}">
                <a16:creationId xmlns:a16="http://schemas.microsoft.com/office/drawing/2014/main" id="{764B082D-BE12-15C1-84E0-8DC526564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78" name="Rectangle 54">
            <a:extLst>
              <a:ext uri="{FF2B5EF4-FFF2-40B4-BE49-F238E27FC236}">
                <a16:creationId xmlns:a16="http://schemas.microsoft.com/office/drawing/2014/main" id="{3A5EC365-A57B-8F21-C116-07D9F657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79" name="Rectangle 55">
            <a:extLst>
              <a:ext uri="{FF2B5EF4-FFF2-40B4-BE49-F238E27FC236}">
                <a16:creationId xmlns:a16="http://schemas.microsoft.com/office/drawing/2014/main" id="{58A322CB-03C4-E9B4-A7EA-03EE58897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80" name="Rectangle 56">
            <a:extLst>
              <a:ext uri="{FF2B5EF4-FFF2-40B4-BE49-F238E27FC236}">
                <a16:creationId xmlns:a16="http://schemas.microsoft.com/office/drawing/2014/main" id="{059F3996-C85E-9CD8-9FC0-AA624A0E3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81" name="Rectangle 57">
            <a:extLst>
              <a:ext uri="{FF2B5EF4-FFF2-40B4-BE49-F238E27FC236}">
                <a16:creationId xmlns:a16="http://schemas.microsoft.com/office/drawing/2014/main" id="{7CDEA858-6A2A-4AC7-E729-4423B4014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82" name="Rectangle 58">
            <a:extLst>
              <a:ext uri="{FF2B5EF4-FFF2-40B4-BE49-F238E27FC236}">
                <a16:creationId xmlns:a16="http://schemas.microsoft.com/office/drawing/2014/main" id="{EAE33669-2836-2951-2482-96DC082A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9799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83" name="Rectangle 59">
            <a:extLst>
              <a:ext uri="{FF2B5EF4-FFF2-40B4-BE49-F238E27FC236}">
                <a16:creationId xmlns:a16="http://schemas.microsoft.com/office/drawing/2014/main" id="{5479D029-997C-D184-BEDE-2009DFF89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84" name="Rectangle 60">
            <a:extLst>
              <a:ext uri="{FF2B5EF4-FFF2-40B4-BE49-F238E27FC236}">
                <a16:creationId xmlns:a16="http://schemas.microsoft.com/office/drawing/2014/main" id="{15943D4A-B0DA-799F-882D-CD2CEE584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85" name="Rectangle 61">
            <a:extLst>
              <a:ext uri="{FF2B5EF4-FFF2-40B4-BE49-F238E27FC236}">
                <a16:creationId xmlns:a16="http://schemas.microsoft.com/office/drawing/2014/main" id="{814E4606-A6D3-5FC7-E44F-F6F300EE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86" name="Rectangle 62">
            <a:extLst>
              <a:ext uri="{FF2B5EF4-FFF2-40B4-BE49-F238E27FC236}">
                <a16:creationId xmlns:a16="http://schemas.microsoft.com/office/drawing/2014/main" id="{3F79B3F6-5BBA-2595-F260-D77763F4D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87" name="Rectangle 63">
            <a:extLst>
              <a:ext uri="{FF2B5EF4-FFF2-40B4-BE49-F238E27FC236}">
                <a16:creationId xmlns:a16="http://schemas.microsoft.com/office/drawing/2014/main" id="{BE132246-4DAB-61E4-9EE2-6CB6F6D1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88" name="Rectangle 64">
            <a:extLst>
              <a:ext uri="{FF2B5EF4-FFF2-40B4-BE49-F238E27FC236}">
                <a16:creationId xmlns:a16="http://schemas.microsoft.com/office/drawing/2014/main" id="{0BDB1A2B-975C-5BFA-A494-D49BEF61D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39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89" name="Rectangle 65">
            <a:extLst>
              <a:ext uri="{FF2B5EF4-FFF2-40B4-BE49-F238E27FC236}">
                <a16:creationId xmlns:a16="http://schemas.microsoft.com/office/drawing/2014/main" id="{E0374421-92FA-1925-CA02-AAB593142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90" name="Rectangle 66">
            <a:extLst>
              <a:ext uri="{FF2B5EF4-FFF2-40B4-BE49-F238E27FC236}">
                <a16:creationId xmlns:a16="http://schemas.microsoft.com/office/drawing/2014/main" id="{6300639A-5D6D-F148-A9F6-F73CBE4E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91" name="Rectangle 67">
            <a:extLst>
              <a:ext uri="{FF2B5EF4-FFF2-40B4-BE49-F238E27FC236}">
                <a16:creationId xmlns:a16="http://schemas.microsoft.com/office/drawing/2014/main" id="{493EE731-ADB4-45C6-F974-328DA7EB7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92" name="Rectangle 68">
            <a:extLst>
              <a:ext uri="{FF2B5EF4-FFF2-40B4-BE49-F238E27FC236}">
                <a16:creationId xmlns:a16="http://schemas.microsoft.com/office/drawing/2014/main" id="{F957047B-87EC-4297-9A19-40E3F40F4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93" name="Rectangle 69">
            <a:extLst>
              <a:ext uri="{FF2B5EF4-FFF2-40B4-BE49-F238E27FC236}">
                <a16:creationId xmlns:a16="http://schemas.microsoft.com/office/drawing/2014/main" id="{22E67AF0-B6FC-BFF0-C309-F1B09FC2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94" name="Rectangle 70">
            <a:extLst>
              <a:ext uri="{FF2B5EF4-FFF2-40B4-BE49-F238E27FC236}">
                <a16:creationId xmlns:a16="http://schemas.microsoft.com/office/drawing/2014/main" id="{DD29ADE4-CE0A-32FB-C6DC-34E6F5C8C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95" name="Rectangle 71">
            <a:extLst>
              <a:ext uri="{FF2B5EF4-FFF2-40B4-BE49-F238E27FC236}">
                <a16:creationId xmlns:a16="http://schemas.microsoft.com/office/drawing/2014/main" id="{A6598A6E-8C79-B340-BA9D-9E1227BA3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96" name="Rectangle 72">
            <a:extLst>
              <a:ext uri="{FF2B5EF4-FFF2-40B4-BE49-F238E27FC236}">
                <a16:creationId xmlns:a16="http://schemas.microsoft.com/office/drawing/2014/main" id="{4D30382E-56F8-3B46-158F-663ED5D28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97" name="Rectangle 73">
            <a:extLst>
              <a:ext uri="{FF2B5EF4-FFF2-40B4-BE49-F238E27FC236}">
                <a16:creationId xmlns:a16="http://schemas.microsoft.com/office/drawing/2014/main" id="{63C79557-0168-4F58-EBB1-0CFC4A82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98" name="Rectangle 74">
            <a:extLst>
              <a:ext uri="{FF2B5EF4-FFF2-40B4-BE49-F238E27FC236}">
                <a16:creationId xmlns:a16="http://schemas.microsoft.com/office/drawing/2014/main" id="{F2C09D4B-A50D-D3AB-5ED1-1BA4D0751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2299" name="Rectangle 76">
            <a:extLst>
              <a:ext uri="{FF2B5EF4-FFF2-40B4-BE49-F238E27FC236}">
                <a16:creationId xmlns:a16="http://schemas.microsoft.com/office/drawing/2014/main" id="{60A5A6E7-982E-5FEA-4449-6CF99E766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5557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52300" name="Rectangle 77">
            <a:extLst>
              <a:ext uri="{FF2B5EF4-FFF2-40B4-BE49-F238E27FC236}">
                <a16:creationId xmlns:a16="http://schemas.microsoft.com/office/drawing/2014/main" id="{7B3ED0DE-8062-BE51-C237-E25C074A6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2</a:t>
            </a:r>
            <a:endParaRPr lang="ru-RU" altLang="ru-RU"/>
          </a:p>
        </p:txBody>
      </p:sp>
      <p:sp>
        <p:nvSpPr>
          <p:cNvPr id="52301" name="Rectangle 78">
            <a:extLst>
              <a:ext uri="{FF2B5EF4-FFF2-40B4-BE49-F238E27FC236}">
                <a16:creationId xmlns:a16="http://schemas.microsoft.com/office/drawing/2014/main" id="{0EA9E253-0EE9-9DC2-29D5-241B65DE4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52302" name="Rectangle 79">
            <a:extLst>
              <a:ext uri="{FF2B5EF4-FFF2-40B4-BE49-F238E27FC236}">
                <a16:creationId xmlns:a16="http://schemas.microsoft.com/office/drawing/2014/main" id="{9D1CF23F-D294-A441-C416-C19E589A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4</a:t>
            </a:r>
            <a:endParaRPr lang="ru-RU" altLang="ru-RU"/>
          </a:p>
        </p:txBody>
      </p:sp>
      <p:sp>
        <p:nvSpPr>
          <p:cNvPr id="52303" name="Rectangle 80">
            <a:extLst>
              <a:ext uri="{FF2B5EF4-FFF2-40B4-BE49-F238E27FC236}">
                <a16:creationId xmlns:a16="http://schemas.microsoft.com/office/drawing/2014/main" id="{1E112A64-DF5B-01B9-7985-DFA3001D7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52304" name="Rectangle 81">
            <a:extLst>
              <a:ext uri="{FF2B5EF4-FFF2-40B4-BE49-F238E27FC236}">
                <a16:creationId xmlns:a16="http://schemas.microsoft.com/office/drawing/2014/main" id="{611533A4-AD08-832D-B125-2BE8AF7E1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6</a:t>
            </a:r>
            <a:endParaRPr lang="ru-RU" altLang="ru-RU"/>
          </a:p>
        </p:txBody>
      </p:sp>
      <p:sp>
        <p:nvSpPr>
          <p:cNvPr id="52305" name="Rectangle 82">
            <a:extLst>
              <a:ext uri="{FF2B5EF4-FFF2-40B4-BE49-F238E27FC236}">
                <a16:creationId xmlns:a16="http://schemas.microsoft.com/office/drawing/2014/main" id="{EE9FD656-C898-EBF1-05B8-B1D6C3746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52306" name="Rectangle 83">
            <a:extLst>
              <a:ext uri="{FF2B5EF4-FFF2-40B4-BE49-F238E27FC236}">
                <a16:creationId xmlns:a16="http://schemas.microsoft.com/office/drawing/2014/main" id="{DC203C82-806B-D9E5-B2C0-A01F4DC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8</a:t>
            </a:r>
            <a:endParaRPr lang="ru-RU" altLang="ru-RU"/>
          </a:p>
        </p:txBody>
      </p:sp>
      <p:sp>
        <p:nvSpPr>
          <p:cNvPr id="52307" name="Rectangle 84">
            <a:extLst>
              <a:ext uri="{FF2B5EF4-FFF2-40B4-BE49-F238E27FC236}">
                <a16:creationId xmlns:a16="http://schemas.microsoft.com/office/drawing/2014/main" id="{F67FA2CC-065E-7EEC-A396-9EDB695E5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9</a:t>
            </a:r>
            <a:endParaRPr lang="ru-RU" altLang="ru-RU"/>
          </a:p>
        </p:txBody>
      </p:sp>
      <p:sp>
        <p:nvSpPr>
          <p:cNvPr id="52308" name="Rectangle 85">
            <a:extLst>
              <a:ext uri="{FF2B5EF4-FFF2-40B4-BE49-F238E27FC236}">
                <a16:creationId xmlns:a16="http://schemas.microsoft.com/office/drawing/2014/main" id="{099E42CC-01BB-BD4B-AB1A-0A5C9DFC7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10</a:t>
            </a:r>
            <a:endParaRPr lang="ru-RU" altLang="ru-RU"/>
          </a:p>
        </p:txBody>
      </p:sp>
      <p:sp>
        <p:nvSpPr>
          <p:cNvPr id="52309" name="Rectangle 86">
            <a:extLst>
              <a:ext uri="{FF2B5EF4-FFF2-40B4-BE49-F238E27FC236}">
                <a16:creationId xmlns:a16="http://schemas.microsoft.com/office/drawing/2014/main" id="{6B513794-BA0F-8A0B-383A-8DE1F8878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8150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11</a:t>
            </a:r>
            <a:endParaRPr lang="ru-RU" altLang="ru-RU"/>
          </a:p>
        </p:txBody>
      </p:sp>
      <p:sp>
        <p:nvSpPr>
          <p:cNvPr id="52310" name="Rectangle 87">
            <a:extLst>
              <a:ext uri="{FF2B5EF4-FFF2-40B4-BE49-F238E27FC236}">
                <a16:creationId xmlns:a16="http://schemas.microsoft.com/office/drawing/2014/main" id="{040D4434-F571-65A6-94A0-A08A4E4DA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15541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2311" name="Rectangle 88">
            <a:extLst>
              <a:ext uri="{FF2B5EF4-FFF2-40B4-BE49-F238E27FC236}">
                <a16:creationId xmlns:a16="http://schemas.microsoft.com/office/drawing/2014/main" id="{BD89B780-A582-738A-584D-56221162D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19907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2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2312" name="Rectangle 89">
            <a:extLst>
              <a:ext uri="{FF2B5EF4-FFF2-40B4-BE49-F238E27FC236}">
                <a16:creationId xmlns:a16="http://schemas.microsoft.com/office/drawing/2014/main" id="{6A8B35EF-A4CB-C801-9047-FF0FC9E20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24161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3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2313" name="Rectangle 90">
            <a:extLst>
              <a:ext uri="{FF2B5EF4-FFF2-40B4-BE49-F238E27FC236}">
                <a16:creationId xmlns:a16="http://schemas.microsoft.com/office/drawing/2014/main" id="{5E939437-E193-4F6C-3229-0BE8CDAEF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28527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4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2314" name="Rectangle 91">
            <a:extLst>
              <a:ext uri="{FF2B5EF4-FFF2-40B4-BE49-F238E27FC236}">
                <a16:creationId xmlns:a16="http://schemas.microsoft.com/office/drawing/2014/main" id="{0F3BCA7E-7CC2-9BE1-1203-2BE79F153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32670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5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2315" name="Rectangle 92">
            <a:extLst>
              <a:ext uri="{FF2B5EF4-FFF2-40B4-BE49-F238E27FC236}">
                <a16:creationId xmlns:a16="http://schemas.microsoft.com/office/drawing/2014/main" id="{C15BE37D-CE93-5410-36A6-7A4ECDD3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370205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6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2316" name="Rectangle 93">
            <a:extLst>
              <a:ext uri="{FF2B5EF4-FFF2-40B4-BE49-F238E27FC236}">
                <a16:creationId xmlns:a16="http://schemas.microsoft.com/office/drawing/2014/main" id="{358E6C4D-B3AA-CE95-1126-A6EB36ABA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41259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7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2317" name="Rectangle 94">
            <a:extLst>
              <a:ext uri="{FF2B5EF4-FFF2-40B4-BE49-F238E27FC236}">
                <a16:creationId xmlns:a16="http://schemas.microsoft.com/office/drawing/2014/main" id="{3CFEB0CE-4246-32DB-E10D-7C124DD06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00" y="45577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8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2318" name="Rectangle 95">
            <a:extLst>
              <a:ext uri="{FF2B5EF4-FFF2-40B4-BE49-F238E27FC236}">
                <a16:creationId xmlns:a16="http://schemas.microsoft.com/office/drawing/2014/main" id="{FE6B29B4-95D9-237B-C7DD-987864FDB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49863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9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2319" name="Rectangle 96">
            <a:extLst>
              <a:ext uri="{FF2B5EF4-FFF2-40B4-BE49-F238E27FC236}">
                <a16:creationId xmlns:a16="http://schemas.microsoft.com/office/drawing/2014/main" id="{2EE10D39-2B89-2CF0-0904-22CA5235D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54006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10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2320" name="Rectangle 97">
            <a:extLst>
              <a:ext uri="{FF2B5EF4-FFF2-40B4-BE49-F238E27FC236}">
                <a16:creationId xmlns:a16="http://schemas.microsoft.com/office/drawing/2014/main" id="{0936617D-1F4C-4E59-2C99-B5692D197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58134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11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8D16097A-5D86-5D3D-B222-ADF0B8E9D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6. Совокупность четко сформулированных правил для решения задачи за конечное число шагов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0E60B11-85AC-4A50-1713-2B7F7AE71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6DD0A510-FAAE-469E-39A2-56C4E3FF9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3D37BB3E-0CA4-8CAF-1271-3A09C1EBB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B075B484-B428-3DD4-9DFB-C6CE0AA41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</a:t>
            </a:r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CC1B92C8-351A-747D-4BB7-8B4CB2D82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3256" name="Rectangle 8">
            <a:extLst>
              <a:ext uri="{FF2B5EF4-FFF2-40B4-BE49-F238E27FC236}">
                <a16:creationId xmlns:a16="http://schemas.microsoft.com/office/drawing/2014/main" id="{8A5CC9AE-EF5C-E651-23F5-ADB20927C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3257" name="Rectangle 9">
            <a:extLst>
              <a:ext uri="{FF2B5EF4-FFF2-40B4-BE49-F238E27FC236}">
                <a16:creationId xmlns:a16="http://schemas.microsoft.com/office/drawing/2014/main" id="{D88E9D7B-C478-31EB-62B4-C059AF7DC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3258" name="Rectangle 10">
            <a:extLst>
              <a:ext uri="{FF2B5EF4-FFF2-40B4-BE49-F238E27FC236}">
                <a16:creationId xmlns:a16="http://schemas.microsoft.com/office/drawing/2014/main" id="{A84B3637-0DBD-7CCA-2D4A-95D1C0B7C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3259" name="Rectangle 11">
            <a:extLst>
              <a:ext uri="{FF2B5EF4-FFF2-40B4-BE49-F238E27FC236}">
                <a16:creationId xmlns:a16="http://schemas.microsoft.com/office/drawing/2014/main" id="{68614678-24FB-B2C6-2748-164704D34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3260" name="Rectangle 12">
            <a:extLst>
              <a:ext uri="{FF2B5EF4-FFF2-40B4-BE49-F238E27FC236}">
                <a16:creationId xmlns:a16="http://schemas.microsoft.com/office/drawing/2014/main" id="{58FF2392-C9C0-127E-D048-8A733D38A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3261" name="Rectangle 13">
            <a:extLst>
              <a:ext uri="{FF2B5EF4-FFF2-40B4-BE49-F238E27FC236}">
                <a16:creationId xmlns:a16="http://schemas.microsoft.com/office/drawing/2014/main" id="{3A48C51D-F5D6-FA1E-830A-FB0015B23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3262" name="Rectangle 14">
            <a:extLst>
              <a:ext uri="{FF2B5EF4-FFF2-40B4-BE49-F238E27FC236}">
                <a16:creationId xmlns:a16="http://schemas.microsoft.com/office/drawing/2014/main" id="{6B4DB4CF-F222-7048-4D43-7BBFBE05F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3263" name="Rectangle 15">
            <a:extLst>
              <a:ext uri="{FF2B5EF4-FFF2-40B4-BE49-F238E27FC236}">
                <a16:creationId xmlns:a16="http://schemas.microsoft.com/office/drawing/2014/main" id="{BE43F3FD-38F1-D722-1A5A-70233059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3264" name="Rectangle 16">
            <a:extLst>
              <a:ext uri="{FF2B5EF4-FFF2-40B4-BE49-F238E27FC236}">
                <a16:creationId xmlns:a16="http://schemas.microsoft.com/office/drawing/2014/main" id="{07CC4EEC-0264-496A-7B62-1367C1A98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3265" name="Rectangle 17">
            <a:extLst>
              <a:ext uri="{FF2B5EF4-FFF2-40B4-BE49-F238E27FC236}">
                <a16:creationId xmlns:a16="http://schemas.microsoft.com/office/drawing/2014/main" id="{5B74661D-5305-3640-C5FA-8B2469713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53266" name="Rectangle 18">
            <a:extLst>
              <a:ext uri="{FF2B5EF4-FFF2-40B4-BE49-F238E27FC236}">
                <a16:creationId xmlns:a16="http://schemas.microsoft.com/office/drawing/2014/main" id="{37C12906-5D68-614D-06EF-B57BEA4A0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3267" name="Rectangle 19">
            <a:extLst>
              <a:ext uri="{FF2B5EF4-FFF2-40B4-BE49-F238E27FC236}">
                <a16:creationId xmlns:a16="http://schemas.microsoft.com/office/drawing/2014/main" id="{CEE3C9C1-9628-175F-07D8-FA34E3886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3268" name="Rectangle 20">
            <a:extLst>
              <a:ext uri="{FF2B5EF4-FFF2-40B4-BE49-F238E27FC236}">
                <a16:creationId xmlns:a16="http://schemas.microsoft.com/office/drawing/2014/main" id="{CA184E15-9B44-AA82-722C-EFFF53652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3269" name="Rectangle 21">
            <a:extLst>
              <a:ext uri="{FF2B5EF4-FFF2-40B4-BE49-F238E27FC236}">
                <a16:creationId xmlns:a16="http://schemas.microsoft.com/office/drawing/2014/main" id="{8052141F-D195-CB2F-3F9A-B583D610D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3270" name="Rectangle 22">
            <a:extLst>
              <a:ext uri="{FF2B5EF4-FFF2-40B4-BE49-F238E27FC236}">
                <a16:creationId xmlns:a16="http://schemas.microsoft.com/office/drawing/2014/main" id="{4BD5A011-A4A1-0C72-246F-9C7CC389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</a:t>
            </a:r>
          </a:p>
        </p:txBody>
      </p:sp>
      <p:sp>
        <p:nvSpPr>
          <p:cNvPr id="53271" name="Rectangle 23">
            <a:extLst>
              <a:ext uri="{FF2B5EF4-FFF2-40B4-BE49-F238E27FC236}">
                <a16:creationId xmlns:a16="http://schemas.microsoft.com/office/drawing/2014/main" id="{180D3F43-4D00-2C6D-54C9-C4EB6053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3272" name="Rectangle 24">
            <a:extLst>
              <a:ext uri="{FF2B5EF4-FFF2-40B4-BE49-F238E27FC236}">
                <a16:creationId xmlns:a16="http://schemas.microsoft.com/office/drawing/2014/main" id="{7E02971D-7EEC-6BC9-ECCA-70ED435A7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3273" name="Rectangle 25">
            <a:extLst>
              <a:ext uri="{FF2B5EF4-FFF2-40B4-BE49-F238E27FC236}">
                <a16:creationId xmlns:a16="http://schemas.microsoft.com/office/drawing/2014/main" id="{401589A9-013E-C17C-93E9-D27A9729C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3274" name="Rectangle 26">
            <a:extLst>
              <a:ext uri="{FF2B5EF4-FFF2-40B4-BE49-F238E27FC236}">
                <a16:creationId xmlns:a16="http://schemas.microsoft.com/office/drawing/2014/main" id="{FD335811-5564-356B-36A4-AF89F9B6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3275" name="Rectangle 27">
            <a:extLst>
              <a:ext uri="{FF2B5EF4-FFF2-40B4-BE49-F238E27FC236}">
                <a16:creationId xmlns:a16="http://schemas.microsoft.com/office/drawing/2014/main" id="{41F1601A-05BC-DB71-A422-812D3BF21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3276" name="Rectangle 28">
            <a:extLst>
              <a:ext uri="{FF2B5EF4-FFF2-40B4-BE49-F238E27FC236}">
                <a16:creationId xmlns:a16="http://schemas.microsoft.com/office/drawing/2014/main" id="{7EA2414D-C537-4A56-6ECB-A865EBE97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53277" name="Rectangle 29">
            <a:extLst>
              <a:ext uri="{FF2B5EF4-FFF2-40B4-BE49-F238E27FC236}">
                <a16:creationId xmlns:a16="http://schemas.microsoft.com/office/drawing/2014/main" id="{57E12172-EC46-0F82-59F5-522FFF470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3278" name="Rectangle 30">
            <a:extLst>
              <a:ext uri="{FF2B5EF4-FFF2-40B4-BE49-F238E27FC236}">
                <a16:creationId xmlns:a16="http://schemas.microsoft.com/office/drawing/2014/main" id="{FE980003-01E5-CBFE-9AD2-B5D701FA8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3279" name="Rectangle 31">
            <a:extLst>
              <a:ext uri="{FF2B5EF4-FFF2-40B4-BE49-F238E27FC236}">
                <a16:creationId xmlns:a16="http://schemas.microsoft.com/office/drawing/2014/main" id="{744CD440-BD54-CCA4-8D30-6CE205BD0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3280" name="Rectangle 32">
            <a:extLst>
              <a:ext uri="{FF2B5EF4-FFF2-40B4-BE49-F238E27FC236}">
                <a16:creationId xmlns:a16="http://schemas.microsoft.com/office/drawing/2014/main" id="{67003252-E3D2-1518-BD48-65992020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</a:t>
            </a:r>
          </a:p>
        </p:txBody>
      </p:sp>
      <p:sp>
        <p:nvSpPr>
          <p:cNvPr id="53281" name="Rectangle 33">
            <a:extLst>
              <a:ext uri="{FF2B5EF4-FFF2-40B4-BE49-F238E27FC236}">
                <a16:creationId xmlns:a16="http://schemas.microsoft.com/office/drawing/2014/main" id="{5ACABC09-DF6E-C2FB-4440-212AE8FC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C2F4A592-CD0A-FA5F-E5C9-FC928398B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3283" name="Rectangle 35">
            <a:extLst>
              <a:ext uri="{FF2B5EF4-FFF2-40B4-BE49-F238E27FC236}">
                <a16:creationId xmlns:a16="http://schemas.microsoft.com/office/drawing/2014/main" id="{32112CDA-816C-C2A3-9122-553B16BC4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3284" name="Rectangle 36">
            <a:extLst>
              <a:ext uri="{FF2B5EF4-FFF2-40B4-BE49-F238E27FC236}">
                <a16:creationId xmlns:a16="http://schemas.microsoft.com/office/drawing/2014/main" id="{B15B3B27-818B-C7C7-E433-E70E004FF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3285" name="Rectangle 37">
            <a:extLst>
              <a:ext uri="{FF2B5EF4-FFF2-40B4-BE49-F238E27FC236}">
                <a16:creationId xmlns:a16="http://schemas.microsoft.com/office/drawing/2014/main" id="{4CFBC3D5-0E1E-CC46-DED8-56FC8C9DA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3286" name="Rectangle 38">
            <a:extLst>
              <a:ext uri="{FF2B5EF4-FFF2-40B4-BE49-F238E27FC236}">
                <a16:creationId xmlns:a16="http://schemas.microsoft.com/office/drawing/2014/main" id="{E815906C-5075-13C5-F931-0F14A147E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287" name="Rectangle 39">
            <a:extLst>
              <a:ext uri="{FF2B5EF4-FFF2-40B4-BE49-F238E27FC236}">
                <a16:creationId xmlns:a16="http://schemas.microsoft.com/office/drawing/2014/main" id="{A1B8B35A-03FD-3D55-1EBA-DCBA3389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288" name="Rectangle 40">
            <a:extLst>
              <a:ext uri="{FF2B5EF4-FFF2-40B4-BE49-F238E27FC236}">
                <a16:creationId xmlns:a16="http://schemas.microsoft.com/office/drawing/2014/main" id="{342CAEA9-FB62-285E-11C1-1872D3BE4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289" name="Rectangle 41">
            <a:extLst>
              <a:ext uri="{FF2B5EF4-FFF2-40B4-BE49-F238E27FC236}">
                <a16:creationId xmlns:a16="http://schemas.microsoft.com/office/drawing/2014/main" id="{6D697887-9375-E089-058E-C34272069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290" name="Rectangle 42">
            <a:extLst>
              <a:ext uri="{FF2B5EF4-FFF2-40B4-BE49-F238E27FC236}">
                <a16:creationId xmlns:a16="http://schemas.microsoft.com/office/drawing/2014/main" id="{ACEA7555-33D8-8E46-AE4F-FAF250B2B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291" name="Rectangle 43">
            <a:extLst>
              <a:ext uri="{FF2B5EF4-FFF2-40B4-BE49-F238E27FC236}">
                <a16:creationId xmlns:a16="http://schemas.microsoft.com/office/drawing/2014/main" id="{4004C8BE-031C-222C-C807-7BC468B7D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292" name="Rectangle 44">
            <a:extLst>
              <a:ext uri="{FF2B5EF4-FFF2-40B4-BE49-F238E27FC236}">
                <a16:creationId xmlns:a16="http://schemas.microsoft.com/office/drawing/2014/main" id="{B1EFD743-0C99-F496-4253-C6348E169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293" name="Rectangle 45">
            <a:extLst>
              <a:ext uri="{FF2B5EF4-FFF2-40B4-BE49-F238E27FC236}">
                <a16:creationId xmlns:a16="http://schemas.microsoft.com/office/drawing/2014/main" id="{1069DB2C-86D8-444E-95C8-93F50C7B8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294" name="Rectangle 46">
            <a:extLst>
              <a:ext uri="{FF2B5EF4-FFF2-40B4-BE49-F238E27FC236}">
                <a16:creationId xmlns:a16="http://schemas.microsoft.com/office/drawing/2014/main" id="{43E438EA-4A42-B10C-97D1-9269C53D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295" name="Rectangle 47">
            <a:extLst>
              <a:ext uri="{FF2B5EF4-FFF2-40B4-BE49-F238E27FC236}">
                <a16:creationId xmlns:a16="http://schemas.microsoft.com/office/drawing/2014/main" id="{61C9A7E2-BB1A-AF9C-7E19-91FF9761F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296" name="Rectangle 48">
            <a:extLst>
              <a:ext uri="{FF2B5EF4-FFF2-40B4-BE49-F238E27FC236}">
                <a16:creationId xmlns:a16="http://schemas.microsoft.com/office/drawing/2014/main" id="{5794A762-8B60-799C-13E8-69F50F062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3297" name="Rectangle 49">
            <a:extLst>
              <a:ext uri="{FF2B5EF4-FFF2-40B4-BE49-F238E27FC236}">
                <a16:creationId xmlns:a16="http://schemas.microsoft.com/office/drawing/2014/main" id="{544D3E7B-6B06-CBCF-C4F7-9D5305CD7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3298" name="Rectangle 50">
            <a:extLst>
              <a:ext uri="{FF2B5EF4-FFF2-40B4-BE49-F238E27FC236}">
                <a16:creationId xmlns:a16="http://schemas.microsoft.com/office/drawing/2014/main" id="{74BAD129-8D5C-DE6B-3803-074FDC938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299" name="Rectangle 51">
            <a:extLst>
              <a:ext uri="{FF2B5EF4-FFF2-40B4-BE49-F238E27FC236}">
                <a16:creationId xmlns:a16="http://schemas.microsoft.com/office/drawing/2014/main" id="{FF6DA68A-CECF-383C-84E1-38B16A39A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00" name="Rectangle 52">
            <a:extLst>
              <a:ext uri="{FF2B5EF4-FFF2-40B4-BE49-F238E27FC236}">
                <a16:creationId xmlns:a16="http://schemas.microsoft.com/office/drawing/2014/main" id="{A233956D-C816-D22E-2173-C61C95AF2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01" name="Rectangle 53">
            <a:extLst>
              <a:ext uri="{FF2B5EF4-FFF2-40B4-BE49-F238E27FC236}">
                <a16:creationId xmlns:a16="http://schemas.microsoft.com/office/drawing/2014/main" id="{790F1535-433E-48DE-5370-5414062E6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02" name="Rectangle 54">
            <a:extLst>
              <a:ext uri="{FF2B5EF4-FFF2-40B4-BE49-F238E27FC236}">
                <a16:creationId xmlns:a16="http://schemas.microsoft.com/office/drawing/2014/main" id="{3EFB99D1-1DAB-9099-080E-8A20B640E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03" name="Rectangle 55">
            <a:extLst>
              <a:ext uri="{FF2B5EF4-FFF2-40B4-BE49-F238E27FC236}">
                <a16:creationId xmlns:a16="http://schemas.microsoft.com/office/drawing/2014/main" id="{674175EB-4E29-5865-0BF5-40D1AF140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04" name="Rectangle 56">
            <a:extLst>
              <a:ext uri="{FF2B5EF4-FFF2-40B4-BE49-F238E27FC236}">
                <a16:creationId xmlns:a16="http://schemas.microsoft.com/office/drawing/2014/main" id="{8E699830-F61C-36D0-AC24-DE5E8AE91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05" name="Rectangle 57">
            <a:extLst>
              <a:ext uri="{FF2B5EF4-FFF2-40B4-BE49-F238E27FC236}">
                <a16:creationId xmlns:a16="http://schemas.microsoft.com/office/drawing/2014/main" id="{116079F4-6DB2-9F00-DCAB-9589D558C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06" name="Rectangle 58">
            <a:extLst>
              <a:ext uri="{FF2B5EF4-FFF2-40B4-BE49-F238E27FC236}">
                <a16:creationId xmlns:a16="http://schemas.microsoft.com/office/drawing/2014/main" id="{3EB7350A-5297-336C-BF5F-24899371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9799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3307" name="Rectangle 59">
            <a:extLst>
              <a:ext uri="{FF2B5EF4-FFF2-40B4-BE49-F238E27FC236}">
                <a16:creationId xmlns:a16="http://schemas.microsoft.com/office/drawing/2014/main" id="{92886647-D164-7552-D6F5-3F3044C4D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08" name="Rectangle 60">
            <a:extLst>
              <a:ext uri="{FF2B5EF4-FFF2-40B4-BE49-F238E27FC236}">
                <a16:creationId xmlns:a16="http://schemas.microsoft.com/office/drawing/2014/main" id="{0C7B6F42-6AEA-B7F4-F9B1-9749FDF4F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09" name="Rectangle 61">
            <a:extLst>
              <a:ext uri="{FF2B5EF4-FFF2-40B4-BE49-F238E27FC236}">
                <a16:creationId xmlns:a16="http://schemas.microsoft.com/office/drawing/2014/main" id="{33009F45-9900-BA48-B02E-662092FE3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10" name="Rectangle 62">
            <a:extLst>
              <a:ext uri="{FF2B5EF4-FFF2-40B4-BE49-F238E27FC236}">
                <a16:creationId xmlns:a16="http://schemas.microsoft.com/office/drawing/2014/main" id="{723D15E5-9D6F-1282-3861-596D0BC3D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11" name="Rectangle 63">
            <a:extLst>
              <a:ext uri="{FF2B5EF4-FFF2-40B4-BE49-F238E27FC236}">
                <a16:creationId xmlns:a16="http://schemas.microsoft.com/office/drawing/2014/main" id="{7243502D-EA65-46D7-8106-D33BB78A4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12" name="Rectangle 64">
            <a:extLst>
              <a:ext uri="{FF2B5EF4-FFF2-40B4-BE49-F238E27FC236}">
                <a16:creationId xmlns:a16="http://schemas.microsoft.com/office/drawing/2014/main" id="{AEE38CF2-5C99-224F-6A69-513C79EA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39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3313" name="Rectangle 65">
            <a:extLst>
              <a:ext uri="{FF2B5EF4-FFF2-40B4-BE49-F238E27FC236}">
                <a16:creationId xmlns:a16="http://schemas.microsoft.com/office/drawing/2014/main" id="{77C73370-8EB9-8205-58DA-42BBA9E81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14" name="Rectangle 66">
            <a:extLst>
              <a:ext uri="{FF2B5EF4-FFF2-40B4-BE49-F238E27FC236}">
                <a16:creationId xmlns:a16="http://schemas.microsoft.com/office/drawing/2014/main" id="{9B86DD57-1FDF-28FF-9361-442F975DF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15" name="Rectangle 67">
            <a:extLst>
              <a:ext uri="{FF2B5EF4-FFF2-40B4-BE49-F238E27FC236}">
                <a16:creationId xmlns:a16="http://schemas.microsoft.com/office/drawing/2014/main" id="{EDB2A4E3-128A-82DB-C0F3-824E4575F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16" name="Rectangle 68">
            <a:extLst>
              <a:ext uri="{FF2B5EF4-FFF2-40B4-BE49-F238E27FC236}">
                <a16:creationId xmlns:a16="http://schemas.microsoft.com/office/drawing/2014/main" id="{04491099-C720-BC80-73A9-2B8D2445D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17" name="Rectangle 69">
            <a:extLst>
              <a:ext uri="{FF2B5EF4-FFF2-40B4-BE49-F238E27FC236}">
                <a16:creationId xmlns:a16="http://schemas.microsoft.com/office/drawing/2014/main" id="{E1FD402C-B1F9-4453-1C03-6312D64F3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18" name="Rectangle 70">
            <a:extLst>
              <a:ext uri="{FF2B5EF4-FFF2-40B4-BE49-F238E27FC236}">
                <a16:creationId xmlns:a16="http://schemas.microsoft.com/office/drawing/2014/main" id="{6D80A52E-95B9-2C00-9236-6E46C875D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3319" name="Rectangle 71">
            <a:extLst>
              <a:ext uri="{FF2B5EF4-FFF2-40B4-BE49-F238E27FC236}">
                <a16:creationId xmlns:a16="http://schemas.microsoft.com/office/drawing/2014/main" id="{A55D6F06-2BBF-0C43-C2EF-11873F593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20" name="Rectangle 72">
            <a:extLst>
              <a:ext uri="{FF2B5EF4-FFF2-40B4-BE49-F238E27FC236}">
                <a16:creationId xmlns:a16="http://schemas.microsoft.com/office/drawing/2014/main" id="{E6548AC8-5E00-D58F-A808-B63DC5A62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21" name="Rectangle 73">
            <a:extLst>
              <a:ext uri="{FF2B5EF4-FFF2-40B4-BE49-F238E27FC236}">
                <a16:creationId xmlns:a16="http://schemas.microsoft.com/office/drawing/2014/main" id="{148FA31F-1E69-A28D-F4B2-A3F02280B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22" name="Rectangle 74">
            <a:extLst>
              <a:ext uri="{FF2B5EF4-FFF2-40B4-BE49-F238E27FC236}">
                <a16:creationId xmlns:a16="http://schemas.microsoft.com/office/drawing/2014/main" id="{7C78238B-E926-E5E0-3BD9-6017FAF58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3323" name="Rectangle 75">
            <a:extLst>
              <a:ext uri="{FF2B5EF4-FFF2-40B4-BE49-F238E27FC236}">
                <a16:creationId xmlns:a16="http://schemas.microsoft.com/office/drawing/2014/main" id="{6E5FB391-DC6D-070A-0B69-DDB666AA6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5557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53324" name="Rectangle 76">
            <a:extLst>
              <a:ext uri="{FF2B5EF4-FFF2-40B4-BE49-F238E27FC236}">
                <a16:creationId xmlns:a16="http://schemas.microsoft.com/office/drawing/2014/main" id="{0B41D654-C36C-DF51-ABA8-48BA1FC7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2</a:t>
            </a:r>
            <a:endParaRPr lang="ru-RU" altLang="ru-RU"/>
          </a:p>
        </p:txBody>
      </p:sp>
      <p:sp>
        <p:nvSpPr>
          <p:cNvPr id="53325" name="Rectangle 77">
            <a:extLst>
              <a:ext uri="{FF2B5EF4-FFF2-40B4-BE49-F238E27FC236}">
                <a16:creationId xmlns:a16="http://schemas.microsoft.com/office/drawing/2014/main" id="{85CDD381-A648-E02C-6A05-C2732BD09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53326" name="Rectangle 78">
            <a:extLst>
              <a:ext uri="{FF2B5EF4-FFF2-40B4-BE49-F238E27FC236}">
                <a16:creationId xmlns:a16="http://schemas.microsoft.com/office/drawing/2014/main" id="{5897E4DA-9DC2-3375-6DA3-4B7D9338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4</a:t>
            </a:r>
            <a:endParaRPr lang="ru-RU" altLang="ru-RU"/>
          </a:p>
        </p:txBody>
      </p:sp>
      <p:sp>
        <p:nvSpPr>
          <p:cNvPr id="53327" name="Rectangle 79">
            <a:extLst>
              <a:ext uri="{FF2B5EF4-FFF2-40B4-BE49-F238E27FC236}">
                <a16:creationId xmlns:a16="http://schemas.microsoft.com/office/drawing/2014/main" id="{AB01F4C7-B2E0-DE92-9C78-A19360FA3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53328" name="Rectangle 80">
            <a:extLst>
              <a:ext uri="{FF2B5EF4-FFF2-40B4-BE49-F238E27FC236}">
                <a16:creationId xmlns:a16="http://schemas.microsoft.com/office/drawing/2014/main" id="{10841B77-4B48-9EA6-498E-80AE67A5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6</a:t>
            </a:r>
            <a:endParaRPr lang="ru-RU" altLang="ru-RU"/>
          </a:p>
        </p:txBody>
      </p:sp>
      <p:sp>
        <p:nvSpPr>
          <p:cNvPr id="53329" name="Rectangle 81">
            <a:extLst>
              <a:ext uri="{FF2B5EF4-FFF2-40B4-BE49-F238E27FC236}">
                <a16:creationId xmlns:a16="http://schemas.microsoft.com/office/drawing/2014/main" id="{E751BBC0-2DDA-77EB-3483-E4405D52E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53330" name="Rectangle 82">
            <a:extLst>
              <a:ext uri="{FF2B5EF4-FFF2-40B4-BE49-F238E27FC236}">
                <a16:creationId xmlns:a16="http://schemas.microsoft.com/office/drawing/2014/main" id="{364DF075-560D-DB96-B6F1-4036FA4BD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8</a:t>
            </a:r>
            <a:endParaRPr lang="ru-RU" altLang="ru-RU"/>
          </a:p>
        </p:txBody>
      </p:sp>
      <p:sp>
        <p:nvSpPr>
          <p:cNvPr id="53331" name="Rectangle 83">
            <a:extLst>
              <a:ext uri="{FF2B5EF4-FFF2-40B4-BE49-F238E27FC236}">
                <a16:creationId xmlns:a16="http://schemas.microsoft.com/office/drawing/2014/main" id="{8D46CF95-43BF-1F25-014A-2CD2616AC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9</a:t>
            </a:r>
            <a:endParaRPr lang="ru-RU" altLang="ru-RU"/>
          </a:p>
        </p:txBody>
      </p:sp>
      <p:sp>
        <p:nvSpPr>
          <p:cNvPr id="53332" name="Rectangle 84">
            <a:extLst>
              <a:ext uri="{FF2B5EF4-FFF2-40B4-BE49-F238E27FC236}">
                <a16:creationId xmlns:a16="http://schemas.microsoft.com/office/drawing/2014/main" id="{84179654-E27C-577B-2C16-511F9BAAE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10</a:t>
            </a:r>
            <a:endParaRPr lang="ru-RU" altLang="ru-RU"/>
          </a:p>
        </p:txBody>
      </p:sp>
      <p:sp>
        <p:nvSpPr>
          <p:cNvPr id="53333" name="Rectangle 85">
            <a:extLst>
              <a:ext uri="{FF2B5EF4-FFF2-40B4-BE49-F238E27FC236}">
                <a16:creationId xmlns:a16="http://schemas.microsoft.com/office/drawing/2014/main" id="{35F4EC88-5305-8A09-7FC7-3CE09112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8150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11</a:t>
            </a:r>
            <a:endParaRPr lang="ru-RU" altLang="ru-RU"/>
          </a:p>
        </p:txBody>
      </p:sp>
      <p:sp>
        <p:nvSpPr>
          <p:cNvPr id="53334" name="Rectangle 86">
            <a:extLst>
              <a:ext uri="{FF2B5EF4-FFF2-40B4-BE49-F238E27FC236}">
                <a16:creationId xmlns:a16="http://schemas.microsoft.com/office/drawing/2014/main" id="{2B1B29E3-8D59-4FF5-05D9-C0D2B134C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541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335" name="Rectangle 87">
            <a:extLst>
              <a:ext uri="{FF2B5EF4-FFF2-40B4-BE49-F238E27FC236}">
                <a16:creationId xmlns:a16="http://schemas.microsoft.com/office/drawing/2014/main" id="{4A2F5FFD-B4AD-ACBC-4348-AF43BE942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19907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2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336" name="Rectangle 88">
            <a:extLst>
              <a:ext uri="{FF2B5EF4-FFF2-40B4-BE49-F238E27FC236}">
                <a16:creationId xmlns:a16="http://schemas.microsoft.com/office/drawing/2014/main" id="{018969F4-21F3-A8DE-0E3E-A6E67AF49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4161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3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337" name="Rectangle 89">
            <a:extLst>
              <a:ext uri="{FF2B5EF4-FFF2-40B4-BE49-F238E27FC236}">
                <a16:creationId xmlns:a16="http://schemas.microsoft.com/office/drawing/2014/main" id="{D62B81D9-63C3-C2A9-8885-55CFCBDB7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8527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4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338" name="Rectangle 90">
            <a:extLst>
              <a:ext uri="{FF2B5EF4-FFF2-40B4-BE49-F238E27FC236}">
                <a16:creationId xmlns:a16="http://schemas.microsoft.com/office/drawing/2014/main" id="{4DB4EF51-ABE7-6A32-7C00-C00DFC6EE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32670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5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339" name="Rectangle 91">
            <a:extLst>
              <a:ext uri="{FF2B5EF4-FFF2-40B4-BE49-F238E27FC236}">
                <a16:creationId xmlns:a16="http://schemas.microsoft.com/office/drawing/2014/main" id="{2DE0F385-A36C-C06E-BEC1-D2B9CB1AB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370205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6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340" name="Rectangle 92">
            <a:extLst>
              <a:ext uri="{FF2B5EF4-FFF2-40B4-BE49-F238E27FC236}">
                <a16:creationId xmlns:a16="http://schemas.microsoft.com/office/drawing/2014/main" id="{C960D2E2-AD80-2AB1-A435-5A2DA2DC6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41259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7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341" name="Rectangle 93">
            <a:extLst>
              <a:ext uri="{FF2B5EF4-FFF2-40B4-BE49-F238E27FC236}">
                <a16:creationId xmlns:a16="http://schemas.microsoft.com/office/drawing/2014/main" id="{4A040170-DE22-052B-14A2-C939388C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45577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8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342" name="Rectangle 94">
            <a:extLst>
              <a:ext uri="{FF2B5EF4-FFF2-40B4-BE49-F238E27FC236}">
                <a16:creationId xmlns:a16="http://schemas.microsoft.com/office/drawing/2014/main" id="{3EB4AA3E-30F3-CD07-B184-62B8C4516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9863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9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343" name="Rectangle 95">
            <a:extLst>
              <a:ext uri="{FF2B5EF4-FFF2-40B4-BE49-F238E27FC236}">
                <a16:creationId xmlns:a16="http://schemas.microsoft.com/office/drawing/2014/main" id="{9101F476-6903-F836-416C-A9CF9581D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54006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10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344" name="Rectangle 96">
            <a:extLst>
              <a:ext uri="{FF2B5EF4-FFF2-40B4-BE49-F238E27FC236}">
                <a16:creationId xmlns:a16="http://schemas.microsoft.com/office/drawing/2014/main" id="{B9E14E1E-A540-2330-921D-CB2A3012B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58134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11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6405BAD7-A7AD-C893-24A1-40E2FD875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7. Единица измерения информации для хранения одного символа</a:t>
            </a:r>
            <a:r>
              <a:rPr lang="ru-RU" altLang="ru-RU" sz="4000"/>
              <a:t> 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61BD568-6A30-5B65-B373-40E06EA6D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9CC6511B-84B0-B43B-5D5F-E51CBDCCD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A4532A2B-78DB-9BF2-9F11-5E383F52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319C5E40-0E29-043B-1942-9AA734D76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</a:t>
            </a:r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66239681-F961-AD92-3CE6-DFBD51C5A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8D3E7913-5044-E8E1-0C9B-7AC5B0E37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4281" name="Rectangle 9">
            <a:extLst>
              <a:ext uri="{FF2B5EF4-FFF2-40B4-BE49-F238E27FC236}">
                <a16:creationId xmlns:a16="http://schemas.microsoft.com/office/drawing/2014/main" id="{44E4627F-A369-3F63-DFF6-BA76F1D5A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4282" name="Rectangle 10">
            <a:extLst>
              <a:ext uri="{FF2B5EF4-FFF2-40B4-BE49-F238E27FC236}">
                <a16:creationId xmlns:a16="http://schemas.microsoft.com/office/drawing/2014/main" id="{A7E7CB0A-64F0-1EC6-5D26-7A293225B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4283" name="Rectangle 11">
            <a:extLst>
              <a:ext uri="{FF2B5EF4-FFF2-40B4-BE49-F238E27FC236}">
                <a16:creationId xmlns:a16="http://schemas.microsoft.com/office/drawing/2014/main" id="{ED2866FA-66C0-54AA-2ED0-285798E5A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4284" name="Rectangle 12">
            <a:extLst>
              <a:ext uri="{FF2B5EF4-FFF2-40B4-BE49-F238E27FC236}">
                <a16:creationId xmlns:a16="http://schemas.microsoft.com/office/drawing/2014/main" id="{83746A2D-6F2A-274E-B4A3-4C7583A2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4285" name="Rectangle 13">
            <a:extLst>
              <a:ext uri="{FF2B5EF4-FFF2-40B4-BE49-F238E27FC236}">
                <a16:creationId xmlns:a16="http://schemas.microsoft.com/office/drawing/2014/main" id="{B12C227B-DB85-3166-CB56-CF11ACCAB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4286" name="Rectangle 14">
            <a:extLst>
              <a:ext uri="{FF2B5EF4-FFF2-40B4-BE49-F238E27FC236}">
                <a16:creationId xmlns:a16="http://schemas.microsoft.com/office/drawing/2014/main" id="{6345C166-5EE4-1F8F-CA3D-4C1115E26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4287" name="Rectangle 15">
            <a:extLst>
              <a:ext uri="{FF2B5EF4-FFF2-40B4-BE49-F238E27FC236}">
                <a16:creationId xmlns:a16="http://schemas.microsoft.com/office/drawing/2014/main" id="{8C6FF9B1-BA92-EE15-8FF3-17D82BDFF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4288" name="Rectangle 16">
            <a:extLst>
              <a:ext uri="{FF2B5EF4-FFF2-40B4-BE49-F238E27FC236}">
                <a16:creationId xmlns:a16="http://schemas.microsoft.com/office/drawing/2014/main" id="{10E8FB72-E60C-0D92-0088-708FFE84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4289" name="Rectangle 17">
            <a:extLst>
              <a:ext uri="{FF2B5EF4-FFF2-40B4-BE49-F238E27FC236}">
                <a16:creationId xmlns:a16="http://schemas.microsoft.com/office/drawing/2014/main" id="{23A8A04D-9BAC-A88C-7743-99CD8E069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54290" name="Rectangle 18">
            <a:extLst>
              <a:ext uri="{FF2B5EF4-FFF2-40B4-BE49-F238E27FC236}">
                <a16:creationId xmlns:a16="http://schemas.microsoft.com/office/drawing/2014/main" id="{80D5EDC5-B448-8C43-3216-A6CE6A337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4291" name="Rectangle 19">
            <a:extLst>
              <a:ext uri="{FF2B5EF4-FFF2-40B4-BE49-F238E27FC236}">
                <a16:creationId xmlns:a16="http://schemas.microsoft.com/office/drawing/2014/main" id="{0CA89FDB-5B73-83BF-667B-49D836FC5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4292" name="Rectangle 20">
            <a:extLst>
              <a:ext uri="{FF2B5EF4-FFF2-40B4-BE49-F238E27FC236}">
                <a16:creationId xmlns:a16="http://schemas.microsoft.com/office/drawing/2014/main" id="{0531E6CD-D8A9-0D39-E07E-F69141226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4293" name="Rectangle 21">
            <a:extLst>
              <a:ext uri="{FF2B5EF4-FFF2-40B4-BE49-F238E27FC236}">
                <a16:creationId xmlns:a16="http://schemas.microsoft.com/office/drawing/2014/main" id="{C7093E11-73BE-8F65-297B-FAFC0551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4294" name="Rectangle 22">
            <a:extLst>
              <a:ext uri="{FF2B5EF4-FFF2-40B4-BE49-F238E27FC236}">
                <a16:creationId xmlns:a16="http://schemas.microsoft.com/office/drawing/2014/main" id="{8B0E7FBA-77AC-A099-5A8B-A30E67CA2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</a:t>
            </a:r>
          </a:p>
        </p:txBody>
      </p:sp>
      <p:sp>
        <p:nvSpPr>
          <p:cNvPr id="54295" name="Rectangle 23">
            <a:extLst>
              <a:ext uri="{FF2B5EF4-FFF2-40B4-BE49-F238E27FC236}">
                <a16:creationId xmlns:a16="http://schemas.microsoft.com/office/drawing/2014/main" id="{6765971E-0E45-6EF0-FCA6-2858A8274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4296" name="Rectangle 24">
            <a:extLst>
              <a:ext uri="{FF2B5EF4-FFF2-40B4-BE49-F238E27FC236}">
                <a16:creationId xmlns:a16="http://schemas.microsoft.com/office/drawing/2014/main" id="{7279ECA9-EF01-52FB-4E64-801AFC900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4297" name="Rectangle 25">
            <a:extLst>
              <a:ext uri="{FF2B5EF4-FFF2-40B4-BE49-F238E27FC236}">
                <a16:creationId xmlns:a16="http://schemas.microsoft.com/office/drawing/2014/main" id="{98C80CAC-8504-FF6C-D271-69F2F826E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4298" name="Rectangle 26">
            <a:extLst>
              <a:ext uri="{FF2B5EF4-FFF2-40B4-BE49-F238E27FC236}">
                <a16:creationId xmlns:a16="http://schemas.microsoft.com/office/drawing/2014/main" id="{8731DEA9-3814-60C2-E22F-4A3357139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4299" name="Rectangle 27">
            <a:extLst>
              <a:ext uri="{FF2B5EF4-FFF2-40B4-BE49-F238E27FC236}">
                <a16:creationId xmlns:a16="http://schemas.microsoft.com/office/drawing/2014/main" id="{23180367-2ABE-D713-7441-AF9EFCF1B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4300" name="Rectangle 28">
            <a:extLst>
              <a:ext uri="{FF2B5EF4-FFF2-40B4-BE49-F238E27FC236}">
                <a16:creationId xmlns:a16="http://schemas.microsoft.com/office/drawing/2014/main" id="{DAFDEA7F-1E1F-444D-4590-25E3936E5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54301" name="Rectangle 29">
            <a:extLst>
              <a:ext uri="{FF2B5EF4-FFF2-40B4-BE49-F238E27FC236}">
                <a16:creationId xmlns:a16="http://schemas.microsoft.com/office/drawing/2014/main" id="{169F06AE-B5C0-E3A4-1639-9E48C7E4D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4302" name="Rectangle 30">
            <a:extLst>
              <a:ext uri="{FF2B5EF4-FFF2-40B4-BE49-F238E27FC236}">
                <a16:creationId xmlns:a16="http://schemas.microsoft.com/office/drawing/2014/main" id="{41C3B54D-807A-9B72-26EF-8B6F9180C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4303" name="Rectangle 31">
            <a:extLst>
              <a:ext uri="{FF2B5EF4-FFF2-40B4-BE49-F238E27FC236}">
                <a16:creationId xmlns:a16="http://schemas.microsoft.com/office/drawing/2014/main" id="{9C1F2761-1EC3-D897-C0CA-15C9C6CD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4304" name="Rectangle 32">
            <a:extLst>
              <a:ext uri="{FF2B5EF4-FFF2-40B4-BE49-F238E27FC236}">
                <a16:creationId xmlns:a16="http://schemas.microsoft.com/office/drawing/2014/main" id="{19625726-CD2D-DED6-3439-26DFE372F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</a:t>
            </a:r>
          </a:p>
        </p:txBody>
      </p:sp>
      <p:sp>
        <p:nvSpPr>
          <p:cNvPr id="54305" name="Rectangle 33">
            <a:extLst>
              <a:ext uri="{FF2B5EF4-FFF2-40B4-BE49-F238E27FC236}">
                <a16:creationId xmlns:a16="http://schemas.microsoft.com/office/drawing/2014/main" id="{51EBE9D1-2A15-A837-83B7-F0208E4D3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4306" name="Rectangle 34">
            <a:extLst>
              <a:ext uri="{FF2B5EF4-FFF2-40B4-BE49-F238E27FC236}">
                <a16:creationId xmlns:a16="http://schemas.microsoft.com/office/drawing/2014/main" id="{D71F3798-D009-8BC2-BF09-C0DDFE205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4307" name="Rectangle 35">
            <a:extLst>
              <a:ext uri="{FF2B5EF4-FFF2-40B4-BE49-F238E27FC236}">
                <a16:creationId xmlns:a16="http://schemas.microsoft.com/office/drawing/2014/main" id="{B90A5DC5-E199-CFBE-35A5-790A846E4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4308" name="Rectangle 36">
            <a:extLst>
              <a:ext uri="{FF2B5EF4-FFF2-40B4-BE49-F238E27FC236}">
                <a16:creationId xmlns:a16="http://schemas.microsoft.com/office/drawing/2014/main" id="{A8375B78-E3A5-628C-AC63-7F78D75A8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4309" name="Rectangle 37">
            <a:extLst>
              <a:ext uri="{FF2B5EF4-FFF2-40B4-BE49-F238E27FC236}">
                <a16:creationId xmlns:a16="http://schemas.microsoft.com/office/drawing/2014/main" id="{8AF07503-0B2D-B20F-2533-75300DC4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54310" name="Rectangle 38">
            <a:extLst>
              <a:ext uri="{FF2B5EF4-FFF2-40B4-BE49-F238E27FC236}">
                <a16:creationId xmlns:a16="http://schemas.microsoft.com/office/drawing/2014/main" id="{8C14E925-87AD-49F9-0440-495693C1E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4311" name="Rectangle 39">
            <a:extLst>
              <a:ext uri="{FF2B5EF4-FFF2-40B4-BE49-F238E27FC236}">
                <a16:creationId xmlns:a16="http://schemas.microsoft.com/office/drawing/2014/main" id="{302996BC-C352-1606-F44B-FB7BDB3A2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4312" name="Rectangle 40">
            <a:extLst>
              <a:ext uri="{FF2B5EF4-FFF2-40B4-BE49-F238E27FC236}">
                <a16:creationId xmlns:a16="http://schemas.microsoft.com/office/drawing/2014/main" id="{1E853A1B-A882-F793-51CA-F52C95566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4313" name="Rectangle 41">
            <a:extLst>
              <a:ext uri="{FF2B5EF4-FFF2-40B4-BE49-F238E27FC236}">
                <a16:creationId xmlns:a16="http://schemas.microsoft.com/office/drawing/2014/main" id="{0DCF440F-0946-E4A5-0C87-2223DAEFE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4314" name="Rectangle 42">
            <a:extLst>
              <a:ext uri="{FF2B5EF4-FFF2-40B4-BE49-F238E27FC236}">
                <a16:creationId xmlns:a16="http://schemas.microsoft.com/office/drawing/2014/main" id="{406EEB32-B2EA-E312-24D6-50356AC9D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4315" name="Rectangle 43">
            <a:extLst>
              <a:ext uri="{FF2B5EF4-FFF2-40B4-BE49-F238E27FC236}">
                <a16:creationId xmlns:a16="http://schemas.microsoft.com/office/drawing/2014/main" id="{1472CBA3-5DFB-D310-2D1A-694F0676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</a:t>
            </a:r>
          </a:p>
        </p:txBody>
      </p:sp>
      <p:sp>
        <p:nvSpPr>
          <p:cNvPr id="54316" name="Rectangle 44">
            <a:extLst>
              <a:ext uri="{FF2B5EF4-FFF2-40B4-BE49-F238E27FC236}">
                <a16:creationId xmlns:a16="http://schemas.microsoft.com/office/drawing/2014/main" id="{D7844893-DC65-BDE5-C0B9-5809CA7D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4317" name="Rectangle 45">
            <a:extLst>
              <a:ext uri="{FF2B5EF4-FFF2-40B4-BE49-F238E27FC236}">
                <a16:creationId xmlns:a16="http://schemas.microsoft.com/office/drawing/2014/main" id="{6F132832-1FAC-5F9E-7181-63C65A4CF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18" name="Rectangle 46">
            <a:extLst>
              <a:ext uri="{FF2B5EF4-FFF2-40B4-BE49-F238E27FC236}">
                <a16:creationId xmlns:a16="http://schemas.microsoft.com/office/drawing/2014/main" id="{36D0039E-B197-6280-2135-A739F5DCA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19" name="Rectangle 47">
            <a:extLst>
              <a:ext uri="{FF2B5EF4-FFF2-40B4-BE49-F238E27FC236}">
                <a16:creationId xmlns:a16="http://schemas.microsoft.com/office/drawing/2014/main" id="{2E939EB5-02D1-B6FB-6C80-D74CB43CF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20" name="Rectangle 48">
            <a:extLst>
              <a:ext uri="{FF2B5EF4-FFF2-40B4-BE49-F238E27FC236}">
                <a16:creationId xmlns:a16="http://schemas.microsoft.com/office/drawing/2014/main" id="{CCB456CD-19D7-8A2B-4F7C-EF662B0A9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4321" name="Rectangle 49">
            <a:extLst>
              <a:ext uri="{FF2B5EF4-FFF2-40B4-BE49-F238E27FC236}">
                <a16:creationId xmlns:a16="http://schemas.microsoft.com/office/drawing/2014/main" id="{8EADBD4F-9121-D1C8-6E52-FA64A0778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4322" name="Rectangle 50">
            <a:extLst>
              <a:ext uri="{FF2B5EF4-FFF2-40B4-BE49-F238E27FC236}">
                <a16:creationId xmlns:a16="http://schemas.microsoft.com/office/drawing/2014/main" id="{C9377110-371B-8575-95D9-B81A2890E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23" name="Rectangle 51">
            <a:extLst>
              <a:ext uri="{FF2B5EF4-FFF2-40B4-BE49-F238E27FC236}">
                <a16:creationId xmlns:a16="http://schemas.microsoft.com/office/drawing/2014/main" id="{435B9679-2158-6450-823D-7552666AE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24" name="Rectangle 52">
            <a:extLst>
              <a:ext uri="{FF2B5EF4-FFF2-40B4-BE49-F238E27FC236}">
                <a16:creationId xmlns:a16="http://schemas.microsoft.com/office/drawing/2014/main" id="{4D60ECE4-A953-640C-8896-6BB648D2C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25" name="Rectangle 53">
            <a:extLst>
              <a:ext uri="{FF2B5EF4-FFF2-40B4-BE49-F238E27FC236}">
                <a16:creationId xmlns:a16="http://schemas.microsoft.com/office/drawing/2014/main" id="{4BD1B029-1E5F-B510-3992-710D42CF7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26" name="Rectangle 54">
            <a:extLst>
              <a:ext uri="{FF2B5EF4-FFF2-40B4-BE49-F238E27FC236}">
                <a16:creationId xmlns:a16="http://schemas.microsoft.com/office/drawing/2014/main" id="{5CD5D20E-96A6-776B-7C9D-339744CFC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27" name="Rectangle 55">
            <a:extLst>
              <a:ext uri="{FF2B5EF4-FFF2-40B4-BE49-F238E27FC236}">
                <a16:creationId xmlns:a16="http://schemas.microsoft.com/office/drawing/2014/main" id="{48F1B44E-87EB-C6BE-A277-2F608926A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28" name="Rectangle 56">
            <a:extLst>
              <a:ext uri="{FF2B5EF4-FFF2-40B4-BE49-F238E27FC236}">
                <a16:creationId xmlns:a16="http://schemas.microsoft.com/office/drawing/2014/main" id="{F91BD8B8-1560-3296-F43A-A0593B5D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29" name="Rectangle 57">
            <a:extLst>
              <a:ext uri="{FF2B5EF4-FFF2-40B4-BE49-F238E27FC236}">
                <a16:creationId xmlns:a16="http://schemas.microsoft.com/office/drawing/2014/main" id="{31023F26-1531-A55B-FC60-CA5ABA297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30" name="Rectangle 58">
            <a:extLst>
              <a:ext uri="{FF2B5EF4-FFF2-40B4-BE49-F238E27FC236}">
                <a16:creationId xmlns:a16="http://schemas.microsoft.com/office/drawing/2014/main" id="{3797BAA5-9292-2AB2-1094-C23E57985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9799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4331" name="Rectangle 59">
            <a:extLst>
              <a:ext uri="{FF2B5EF4-FFF2-40B4-BE49-F238E27FC236}">
                <a16:creationId xmlns:a16="http://schemas.microsoft.com/office/drawing/2014/main" id="{04D5472A-1911-B82B-B68F-5233387AE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32" name="Rectangle 60">
            <a:extLst>
              <a:ext uri="{FF2B5EF4-FFF2-40B4-BE49-F238E27FC236}">
                <a16:creationId xmlns:a16="http://schemas.microsoft.com/office/drawing/2014/main" id="{98D03A90-1E22-913C-F89F-312EDB128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33" name="Rectangle 61">
            <a:extLst>
              <a:ext uri="{FF2B5EF4-FFF2-40B4-BE49-F238E27FC236}">
                <a16:creationId xmlns:a16="http://schemas.microsoft.com/office/drawing/2014/main" id="{B6CABBB9-B2B1-FF22-CAC4-AACE984C5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34" name="Rectangle 62">
            <a:extLst>
              <a:ext uri="{FF2B5EF4-FFF2-40B4-BE49-F238E27FC236}">
                <a16:creationId xmlns:a16="http://schemas.microsoft.com/office/drawing/2014/main" id="{429E2C3B-4641-674F-E94A-E5B0894D0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35" name="Rectangle 63">
            <a:extLst>
              <a:ext uri="{FF2B5EF4-FFF2-40B4-BE49-F238E27FC236}">
                <a16:creationId xmlns:a16="http://schemas.microsoft.com/office/drawing/2014/main" id="{BCACBE4A-F5A3-9E9F-BF63-52BD03FE8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36" name="Rectangle 64">
            <a:extLst>
              <a:ext uri="{FF2B5EF4-FFF2-40B4-BE49-F238E27FC236}">
                <a16:creationId xmlns:a16="http://schemas.microsoft.com/office/drawing/2014/main" id="{E38D020A-81B7-9FD1-75AA-7F2E1B219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39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4337" name="Rectangle 65">
            <a:extLst>
              <a:ext uri="{FF2B5EF4-FFF2-40B4-BE49-F238E27FC236}">
                <a16:creationId xmlns:a16="http://schemas.microsoft.com/office/drawing/2014/main" id="{4B70D737-51E9-A20F-0E64-ADD669EEE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38" name="Rectangle 66">
            <a:extLst>
              <a:ext uri="{FF2B5EF4-FFF2-40B4-BE49-F238E27FC236}">
                <a16:creationId xmlns:a16="http://schemas.microsoft.com/office/drawing/2014/main" id="{AAC6F7B2-1D71-50E3-1177-5162AA441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39" name="Rectangle 67">
            <a:extLst>
              <a:ext uri="{FF2B5EF4-FFF2-40B4-BE49-F238E27FC236}">
                <a16:creationId xmlns:a16="http://schemas.microsoft.com/office/drawing/2014/main" id="{23BB5EE4-C2E7-926C-F372-8D672D212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40" name="Rectangle 68">
            <a:extLst>
              <a:ext uri="{FF2B5EF4-FFF2-40B4-BE49-F238E27FC236}">
                <a16:creationId xmlns:a16="http://schemas.microsoft.com/office/drawing/2014/main" id="{35F684EF-5891-3A32-17CA-2E0B6B7B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41" name="Rectangle 69">
            <a:extLst>
              <a:ext uri="{FF2B5EF4-FFF2-40B4-BE49-F238E27FC236}">
                <a16:creationId xmlns:a16="http://schemas.microsoft.com/office/drawing/2014/main" id="{28293CA3-266F-4C89-4A8D-F14B3D6EB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42" name="Rectangle 70">
            <a:extLst>
              <a:ext uri="{FF2B5EF4-FFF2-40B4-BE49-F238E27FC236}">
                <a16:creationId xmlns:a16="http://schemas.microsoft.com/office/drawing/2014/main" id="{07114665-A08E-B55E-3D59-552B7FEB8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4343" name="Rectangle 71">
            <a:extLst>
              <a:ext uri="{FF2B5EF4-FFF2-40B4-BE49-F238E27FC236}">
                <a16:creationId xmlns:a16="http://schemas.microsoft.com/office/drawing/2014/main" id="{918B40B4-BF95-2833-85A0-39D31EAE1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44" name="Rectangle 72">
            <a:extLst>
              <a:ext uri="{FF2B5EF4-FFF2-40B4-BE49-F238E27FC236}">
                <a16:creationId xmlns:a16="http://schemas.microsoft.com/office/drawing/2014/main" id="{AAC09732-D179-A318-AF2F-82820CC0C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45" name="Rectangle 73">
            <a:extLst>
              <a:ext uri="{FF2B5EF4-FFF2-40B4-BE49-F238E27FC236}">
                <a16:creationId xmlns:a16="http://schemas.microsoft.com/office/drawing/2014/main" id="{9FBC8922-9BBD-2145-D0D0-36916BAA9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46" name="Rectangle 74">
            <a:extLst>
              <a:ext uri="{FF2B5EF4-FFF2-40B4-BE49-F238E27FC236}">
                <a16:creationId xmlns:a16="http://schemas.microsoft.com/office/drawing/2014/main" id="{A461BEC8-C040-6A4F-21B4-8BFD31B1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4347" name="Rectangle 75">
            <a:extLst>
              <a:ext uri="{FF2B5EF4-FFF2-40B4-BE49-F238E27FC236}">
                <a16:creationId xmlns:a16="http://schemas.microsoft.com/office/drawing/2014/main" id="{00F4ACB7-2810-3F09-3B00-27BC5DBB8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5557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54348" name="Rectangle 76">
            <a:extLst>
              <a:ext uri="{FF2B5EF4-FFF2-40B4-BE49-F238E27FC236}">
                <a16:creationId xmlns:a16="http://schemas.microsoft.com/office/drawing/2014/main" id="{F30ABFAA-D394-C5C0-8D9B-2694435FE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2</a:t>
            </a:r>
            <a:endParaRPr lang="ru-RU" altLang="ru-RU"/>
          </a:p>
        </p:txBody>
      </p:sp>
      <p:sp>
        <p:nvSpPr>
          <p:cNvPr id="54349" name="Rectangle 77">
            <a:extLst>
              <a:ext uri="{FF2B5EF4-FFF2-40B4-BE49-F238E27FC236}">
                <a16:creationId xmlns:a16="http://schemas.microsoft.com/office/drawing/2014/main" id="{CCED1BE0-A701-C67D-432E-A69B1F957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54350" name="Rectangle 78">
            <a:extLst>
              <a:ext uri="{FF2B5EF4-FFF2-40B4-BE49-F238E27FC236}">
                <a16:creationId xmlns:a16="http://schemas.microsoft.com/office/drawing/2014/main" id="{ECFD03A9-4F6E-618D-0B6C-5B81F451C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4</a:t>
            </a:r>
            <a:endParaRPr lang="ru-RU" altLang="ru-RU"/>
          </a:p>
        </p:txBody>
      </p:sp>
      <p:sp>
        <p:nvSpPr>
          <p:cNvPr id="54351" name="Rectangle 79">
            <a:extLst>
              <a:ext uri="{FF2B5EF4-FFF2-40B4-BE49-F238E27FC236}">
                <a16:creationId xmlns:a16="http://schemas.microsoft.com/office/drawing/2014/main" id="{2104A920-B4E1-0CD4-0A4B-2EBBC772D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54352" name="Rectangle 80">
            <a:extLst>
              <a:ext uri="{FF2B5EF4-FFF2-40B4-BE49-F238E27FC236}">
                <a16:creationId xmlns:a16="http://schemas.microsoft.com/office/drawing/2014/main" id="{6D9DFB73-3B2B-5CF0-AAF9-212A3646F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6</a:t>
            </a:r>
            <a:endParaRPr lang="ru-RU" altLang="ru-RU"/>
          </a:p>
        </p:txBody>
      </p:sp>
      <p:sp>
        <p:nvSpPr>
          <p:cNvPr id="54353" name="Rectangle 81">
            <a:extLst>
              <a:ext uri="{FF2B5EF4-FFF2-40B4-BE49-F238E27FC236}">
                <a16:creationId xmlns:a16="http://schemas.microsoft.com/office/drawing/2014/main" id="{24CB469B-3B86-2FD5-C0E8-890EC6D3F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54354" name="Rectangle 82">
            <a:extLst>
              <a:ext uri="{FF2B5EF4-FFF2-40B4-BE49-F238E27FC236}">
                <a16:creationId xmlns:a16="http://schemas.microsoft.com/office/drawing/2014/main" id="{DC5FC578-A1F6-B606-02F4-01735B4B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8</a:t>
            </a:r>
            <a:endParaRPr lang="ru-RU" altLang="ru-RU"/>
          </a:p>
        </p:txBody>
      </p:sp>
      <p:sp>
        <p:nvSpPr>
          <p:cNvPr id="54355" name="Rectangle 83">
            <a:extLst>
              <a:ext uri="{FF2B5EF4-FFF2-40B4-BE49-F238E27FC236}">
                <a16:creationId xmlns:a16="http://schemas.microsoft.com/office/drawing/2014/main" id="{16B1FF44-2E4A-7179-5E6F-C4B77130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9</a:t>
            </a:r>
            <a:endParaRPr lang="ru-RU" altLang="ru-RU"/>
          </a:p>
        </p:txBody>
      </p:sp>
      <p:sp>
        <p:nvSpPr>
          <p:cNvPr id="54356" name="Rectangle 84">
            <a:extLst>
              <a:ext uri="{FF2B5EF4-FFF2-40B4-BE49-F238E27FC236}">
                <a16:creationId xmlns:a16="http://schemas.microsoft.com/office/drawing/2014/main" id="{761E3454-8BFA-F622-A69F-802B85DC5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10</a:t>
            </a:r>
            <a:endParaRPr lang="ru-RU" altLang="ru-RU"/>
          </a:p>
        </p:txBody>
      </p:sp>
      <p:sp>
        <p:nvSpPr>
          <p:cNvPr id="54357" name="Rectangle 85">
            <a:extLst>
              <a:ext uri="{FF2B5EF4-FFF2-40B4-BE49-F238E27FC236}">
                <a16:creationId xmlns:a16="http://schemas.microsoft.com/office/drawing/2014/main" id="{F8511CFB-FB16-F2D7-BE1E-1EF662201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8150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11</a:t>
            </a:r>
            <a:endParaRPr lang="ru-RU" altLang="ru-RU"/>
          </a:p>
        </p:txBody>
      </p:sp>
      <p:sp>
        <p:nvSpPr>
          <p:cNvPr id="54358" name="Rectangle 86">
            <a:extLst>
              <a:ext uri="{FF2B5EF4-FFF2-40B4-BE49-F238E27FC236}">
                <a16:creationId xmlns:a16="http://schemas.microsoft.com/office/drawing/2014/main" id="{AF3278A5-3B32-7B2B-9050-07DC41E6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541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4359" name="Rectangle 87">
            <a:extLst>
              <a:ext uri="{FF2B5EF4-FFF2-40B4-BE49-F238E27FC236}">
                <a16:creationId xmlns:a16="http://schemas.microsoft.com/office/drawing/2014/main" id="{4200A721-0953-5D74-8919-09FADA9BB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19907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2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4360" name="Rectangle 88">
            <a:extLst>
              <a:ext uri="{FF2B5EF4-FFF2-40B4-BE49-F238E27FC236}">
                <a16:creationId xmlns:a16="http://schemas.microsoft.com/office/drawing/2014/main" id="{0157FE19-CC69-09E5-573D-138A44EE7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4161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3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4361" name="Rectangle 89">
            <a:extLst>
              <a:ext uri="{FF2B5EF4-FFF2-40B4-BE49-F238E27FC236}">
                <a16:creationId xmlns:a16="http://schemas.microsoft.com/office/drawing/2014/main" id="{31E5AEFB-C3EC-3E42-24FB-0BE8096E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8527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4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4362" name="Rectangle 90">
            <a:extLst>
              <a:ext uri="{FF2B5EF4-FFF2-40B4-BE49-F238E27FC236}">
                <a16:creationId xmlns:a16="http://schemas.microsoft.com/office/drawing/2014/main" id="{1036AD86-B2AF-277A-AFFC-A563292F9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32670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5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4363" name="Rectangle 91">
            <a:extLst>
              <a:ext uri="{FF2B5EF4-FFF2-40B4-BE49-F238E27FC236}">
                <a16:creationId xmlns:a16="http://schemas.microsoft.com/office/drawing/2014/main" id="{792FA249-2C94-437C-3340-B3FCA8942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370205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6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4364" name="Rectangle 92">
            <a:extLst>
              <a:ext uri="{FF2B5EF4-FFF2-40B4-BE49-F238E27FC236}">
                <a16:creationId xmlns:a16="http://schemas.microsoft.com/office/drawing/2014/main" id="{6CA76229-6F2A-F17D-20A7-7BBE40891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41259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7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4365" name="Rectangle 93">
            <a:extLst>
              <a:ext uri="{FF2B5EF4-FFF2-40B4-BE49-F238E27FC236}">
                <a16:creationId xmlns:a16="http://schemas.microsoft.com/office/drawing/2014/main" id="{2DD65FE0-6279-ED96-196C-BDADB0366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45577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8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4366" name="Rectangle 94">
            <a:extLst>
              <a:ext uri="{FF2B5EF4-FFF2-40B4-BE49-F238E27FC236}">
                <a16:creationId xmlns:a16="http://schemas.microsoft.com/office/drawing/2014/main" id="{A8172CB8-A31E-CD90-D845-AE13FB46C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9863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9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4367" name="Rectangle 95">
            <a:extLst>
              <a:ext uri="{FF2B5EF4-FFF2-40B4-BE49-F238E27FC236}">
                <a16:creationId xmlns:a16="http://schemas.microsoft.com/office/drawing/2014/main" id="{29A8E3C3-7EFD-F408-70A5-A2E7C677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54006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10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4368" name="Rectangle 96">
            <a:extLst>
              <a:ext uri="{FF2B5EF4-FFF2-40B4-BE49-F238E27FC236}">
                <a16:creationId xmlns:a16="http://schemas.microsoft.com/office/drawing/2014/main" id="{CAFA38D7-4375-A2F2-A0F4-545E77A3F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58134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11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B3F6BE3E-AE50-9DD7-143A-5754CB7E9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8. </a:t>
            </a:r>
            <a:r>
              <a:rPr lang="ru-RU" altLang="ru-RU" sz="3200"/>
              <a:t>Наименьшая единица измерения информации</a:t>
            </a:r>
            <a:endParaRPr lang="ru-RU" altLang="ru-RU" sz="400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D34AA73-6845-72C3-0F95-FC529D18F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D76E193A-CE00-0224-F2BC-2CA4150B0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0D4E19F1-982C-9C98-1A37-A428DB0FB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E76F8AED-A6F9-D097-11F8-AEE2E370C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EC873D65-3CB9-BC82-266D-B5BA73972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5304" name="Rectangle 8">
            <a:extLst>
              <a:ext uri="{FF2B5EF4-FFF2-40B4-BE49-F238E27FC236}">
                <a16:creationId xmlns:a16="http://schemas.microsoft.com/office/drawing/2014/main" id="{F7000D2E-6994-8CB3-14B7-74876D3D3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5305" name="Rectangle 9">
            <a:extLst>
              <a:ext uri="{FF2B5EF4-FFF2-40B4-BE49-F238E27FC236}">
                <a16:creationId xmlns:a16="http://schemas.microsoft.com/office/drawing/2014/main" id="{99191F11-F211-9DD9-6CE8-81F3FB37F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5306" name="Rectangle 10">
            <a:extLst>
              <a:ext uri="{FF2B5EF4-FFF2-40B4-BE49-F238E27FC236}">
                <a16:creationId xmlns:a16="http://schemas.microsoft.com/office/drawing/2014/main" id="{773E27D7-B660-B891-7939-A50962B05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5307" name="Rectangle 11">
            <a:extLst>
              <a:ext uri="{FF2B5EF4-FFF2-40B4-BE49-F238E27FC236}">
                <a16:creationId xmlns:a16="http://schemas.microsoft.com/office/drawing/2014/main" id="{06014C43-A4E1-9574-2A1C-95AFFEB8A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5308" name="Rectangle 12">
            <a:extLst>
              <a:ext uri="{FF2B5EF4-FFF2-40B4-BE49-F238E27FC236}">
                <a16:creationId xmlns:a16="http://schemas.microsoft.com/office/drawing/2014/main" id="{1C4FB630-4F93-6D94-5BB9-5240B9313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5309" name="Rectangle 13">
            <a:extLst>
              <a:ext uri="{FF2B5EF4-FFF2-40B4-BE49-F238E27FC236}">
                <a16:creationId xmlns:a16="http://schemas.microsoft.com/office/drawing/2014/main" id="{78456652-CFB0-5F24-B8B3-5AD963DC9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5310" name="Rectangle 14">
            <a:extLst>
              <a:ext uri="{FF2B5EF4-FFF2-40B4-BE49-F238E27FC236}">
                <a16:creationId xmlns:a16="http://schemas.microsoft.com/office/drawing/2014/main" id="{7383AF0D-54AF-2C31-9801-57900696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5311" name="Rectangle 15">
            <a:extLst>
              <a:ext uri="{FF2B5EF4-FFF2-40B4-BE49-F238E27FC236}">
                <a16:creationId xmlns:a16="http://schemas.microsoft.com/office/drawing/2014/main" id="{8A1E2FF8-3426-D3D0-6F24-1CA4770E0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5312" name="Rectangle 16">
            <a:extLst>
              <a:ext uri="{FF2B5EF4-FFF2-40B4-BE49-F238E27FC236}">
                <a16:creationId xmlns:a16="http://schemas.microsoft.com/office/drawing/2014/main" id="{B8EAE8D0-2CC3-31AC-3D32-FA556AE39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5313" name="Rectangle 17">
            <a:extLst>
              <a:ext uri="{FF2B5EF4-FFF2-40B4-BE49-F238E27FC236}">
                <a16:creationId xmlns:a16="http://schemas.microsoft.com/office/drawing/2014/main" id="{AA363D81-7932-E27D-68F8-889571D34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55314" name="Rectangle 18">
            <a:extLst>
              <a:ext uri="{FF2B5EF4-FFF2-40B4-BE49-F238E27FC236}">
                <a16:creationId xmlns:a16="http://schemas.microsoft.com/office/drawing/2014/main" id="{5E5D8502-DDF2-8EDC-EAA3-179C85D7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5315" name="Rectangle 19">
            <a:extLst>
              <a:ext uri="{FF2B5EF4-FFF2-40B4-BE49-F238E27FC236}">
                <a16:creationId xmlns:a16="http://schemas.microsoft.com/office/drawing/2014/main" id="{02EF6CA3-724D-4DC9-1A9E-06B49E341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5316" name="Rectangle 20">
            <a:extLst>
              <a:ext uri="{FF2B5EF4-FFF2-40B4-BE49-F238E27FC236}">
                <a16:creationId xmlns:a16="http://schemas.microsoft.com/office/drawing/2014/main" id="{F7F3ECD7-52F8-898A-0467-4F8B1CC98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5317" name="Rectangle 21">
            <a:extLst>
              <a:ext uri="{FF2B5EF4-FFF2-40B4-BE49-F238E27FC236}">
                <a16:creationId xmlns:a16="http://schemas.microsoft.com/office/drawing/2014/main" id="{361ED458-0D49-E825-E13C-0C497851F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5318" name="Rectangle 22">
            <a:extLst>
              <a:ext uri="{FF2B5EF4-FFF2-40B4-BE49-F238E27FC236}">
                <a16:creationId xmlns:a16="http://schemas.microsoft.com/office/drawing/2014/main" id="{A7C67838-C982-C7E6-20FB-DFA0AE6AC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</a:t>
            </a:r>
          </a:p>
        </p:txBody>
      </p:sp>
      <p:sp>
        <p:nvSpPr>
          <p:cNvPr id="55319" name="Rectangle 23">
            <a:extLst>
              <a:ext uri="{FF2B5EF4-FFF2-40B4-BE49-F238E27FC236}">
                <a16:creationId xmlns:a16="http://schemas.microsoft.com/office/drawing/2014/main" id="{7FB4F531-8138-D2CA-366C-F1843FF6E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5320" name="Rectangle 24">
            <a:extLst>
              <a:ext uri="{FF2B5EF4-FFF2-40B4-BE49-F238E27FC236}">
                <a16:creationId xmlns:a16="http://schemas.microsoft.com/office/drawing/2014/main" id="{F4B179CA-CA5C-6B03-7A33-18A8BD58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5321" name="Rectangle 25">
            <a:extLst>
              <a:ext uri="{FF2B5EF4-FFF2-40B4-BE49-F238E27FC236}">
                <a16:creationId xmlns:a16="http://schemas.microsoft.com/office/drawing/2014/main" id="{C604622F-75C8-0F1A-0B86-72D2EBFD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5322" name="Rectangle 26">
            <a:extLst>
              <a:ext uri="{FF2B5EF4-FFF2-40B4-BE49-F238E27FC236}">
                <a16:creationId xmlns:a16="http://schemas.microsoft.com/office/drawing/2014/main" id="{A7937EE1-F7E0-6748-F4A7-8F8009CFF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5323" name="Rectangle 27">
            <a:extLst>
              <a:ext uri="{FF2B5EF4-FFF2-40B4-BE49-F238E27FC236}">
                <a16:creationId xmlns:a16="http://schemas.microsoft.com/office/drawing/2014/main" id="{8697FE2C-B1A6-EEE9-44C8-593B75A33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5324" name="Rectangle 28">
            <a:extLst>
              <a:ext uri="{FF2B5EF4-FFF2-40B4-BE49-F238E27FC236}">
                <a16:creationId xmlns:a16="http://schemas.microsoft.com/office/drawing/2014/main" id="{86D7E279-0E5E-9D66-88EF-7709F6246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55325" name="Rectangle 29">
            <a:extLst>
              <a:ext uri="{FF2B5EF4-FFF2-40B4-BE49-F238E27FC236}">
                <a16:creationId xmlns:a16="http://schemas.microsoft.com/office/drawing/2014/main" id="{BDCC1D47-3E89-1D33-F279-E67BD1325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5326" name="Rectangle 30">
            <a:extLst>
              <a:ext uri="{FF2B5EF4-FFF2-40B4-BE49-F238E27FC236}">
                <a16:creationId xmlns:a16="http://schemas.microsoft.com/office/drawing/2014/main" id="{361AECBA-EC4A-9AE1-0870-B50D28615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5327" name="Rectangle 31">
            <a:extLst>
              <a:ext uri="{FF2B5EF4-FFF2-40B4-BE49-F238E27FC236}">
                <a16:creationId xmlns:a16="http://schemas.microsoft.com/office/drawing/2014/main" id="{E9731C0D-A656-3FED-3056-E7873F3FC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5328" name="Rectangle 32">
            <a:extLst>
              <a:ext uri="{FF2B5EF4-FFF2-40B4-BE49-F238E27FC236}">
                <a16:creationId xmlns:a16="http://schemas.microsoft.com/office/drawing/2014/main" id="{D755BBA7-2031-E4B9-9008-E0D14A8E9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</a:t>
            </a:r>
          </a:p>
        </p:txBody>
      </p:sp>
      <p:sp>
        <p:nvSpPr>
          <p:cNvPr id="55329" name="Rectangle 33">
            <a:extLst>
              <a:ext uri="{FF2B5EF4-FFF2-40B4-BE49-F238E27FC236}">
                <a16:creationId xmlns:a16="http://schemas.microsoft.com/office/drawing/2014/main" id="{D9F9FBBD-67BC-617B-4E58-448A4C02D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5330" name="Rectangle 34">
            <a:extLst>
              <a:ext uri="{FF2B5EF4-FFF2-40B4-BE49-F238E27FC236}">
                <a16:creationId xmlns:a16="http://schemas.microsoft.com/office/drawing/2014/main" id="{BCD728CF-DF83-7440-E370-8D321B10B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5331" name="Rectangle 35">
            <a:extLst>
              <a:ext uri="{FF2B5EF4-FFF2-40B4-BE49-F238E27FC236}">
                <a16:creationId xmlns:a16="http://schemas.microsoft.com/office/drawing/2014/main" id="{DECABB60-1029-93FD-63BA-49BB46F01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5332" name="Rectangle 36">
            <a:extLst>
              <a:ext uri="{FF2B5EF4-FFF2-40B4-BE49-F238E27FC236}">
                <a16:creationId xmlns:a16="http://schemas.microsoft.com/office/drawing/2014/main" id="{AB29D228-BDA9-E30E-30FC-0B4FE1340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5333" name="Rectangle 37">
            <a:extLst>
              <a:ext uri="{FF2B5EF4-FFF2-40B4-BE49-F238E27FC236}">
                <a16:creationId xmlns:a16="http://schemas.microsoft.com/office/drawing/2014/main" id="{DA1EB023-71F1-86A4-FDD8-44484CD80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55334" name="Rectangle 38">
            <a:extLst>
              <a:ext uri="{FF2B5EF4-FFF2-40B4-BE49-F238E27FC236}">
                <a16:creationId xmlns:a16="http://schemas.microsoft.com/office/drawing/2014/main" id="{D2193827-327C-F5FE-4280-6B7A25428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5335" name="Rectangle 39">
            <a:extLst>
              <a:ext uri="{FF2B5EF4-FFF2-40B4-BE49-F238E27FC236}">
                <a16:creationId xmlns:a16="http://schemas.microsoft.com/office/drawing/2014/main" id="{ED601BC0-FB89-5748-9AE5-4BBE5F57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5336" name="Rectangle 40">
            <a:extLst>
              <a:ext uri="{FF2B5EF4-FFF2-40B4-BE49-F238E27FC236}">
                <a16:creationId xmlns:a16="http://schemas.microsoft.com/office/drawing/2014/main" id="{90B1686F-FC45-C8FC-87DA-BE9168B7C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5337" name="Rectangle 41">
            <a:extLst>
              <a:ext uri="{FF2B5EF4-FFF2-40B4-BE49-F238E27FC236}">
                <a16:creationId xmlns:a16="http://schemas.microsoft.com/office/drawing/2014/main" id="{7A8DC039-BD23-43B2-122F-DA673CA7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5338" name="Rectangle 42">
            <a:extLst>
              <a:ext uri="{FF2B5EF4-FFF2-40B4-BE49-F238E27FC236}">
                <a16:creationId xmlns:a16="http://schemas.microsoft.com/office/drawing/2014/main" id="{8B38370E-9A3A-189E-F37A-7B72E25B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5339" name="Rectangle 43">
            <a:extLst>
              <a:ext uri="{FF2B5EF4-FFF2-40B4-BE49-F238E27FC236}">
                <a16:creationId xmlns:a16="http://schemas.microsoft.com/office/drawing/2014/main" id="{4047240E-335F-FAAB-2F87-B0CDEA09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</a:t>
            </a:r>
          </a:p>
        </p:txBody>
      </p:sp>
      <p:sp>
        <p:nvSpPr>
          <p:cNvPr id="55340" name="Rectangle 44">
            <a:extLst>
              <a:ext uri="{FF2B5EF4-FFF2-40B4-BE49-F238E27FC236}">
                <a16:creationId xmlns:a16="http://schemas.microsoft.com/office/drawing/2014/main" id="{483E2B1E-0BF3-C3D6-5445-98DCDA898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5341" name="Rectangle 45">
            <a:extLst>
              <a:ext uri="{FF2B5EF4-FFF2-40B4-BE49-F238E27FC236}">
                <a16:creationId xmlns:a16="http://schemas.microsoft.com/office/drawing/2014/main" id="{B75A7708-2128-D5F8-B9D7-4CBD783A7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5342" name="Rectangle 46">
            <a:extLst>
              <a:ext uri="{FF2B5EF4-FFF2-40B4-BE49-F238E27FC236}">
                <a16:creationId xmlns:a16="http://schemas.microsoft.com/office/drawing/2014/main" id="{DD6BFC89-D664-8E47-E65A-A459232F8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5343" name="Rectangle 47">
            <a:extLst>
              <a:ext uri="{FF2B5EF4-FFF2-40B4-BE49-F238E27FC236}">
                <a16:creationId xmlns:a16="http://schemas.microsoft.com/office/drawing/2014/main" id="{7A6968BB-512B-B53B-01AA-6A576751A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б</a:t>
            </a:r>
          </a:p>
        </p:txBody>
      </p:sp>
      <p:sp>
        <p:nvSpPr>
          <p:cNvPr id="55344" name="Rectangle 48">
            <a:extLst>
              <a:ext uri="{FF2B5EF4-FFF2-40B4-BE49-F238E27FC236}">
                <a16:creationId xmlns:a16="http://schemas.microsoft.com/office/drawing/2014/main" id="{F843DB60-8777-5266-D922-61017939B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5345" name="Rectangle 49">
            <a:extLst>
              <a:ext uri="{FF2B5EF4-FFF2-40B4-BE49-F238E27FC236}">
                <a16:creationId xmlns:a16="http://schemas.microsoft.com/office/drawing/2014/main" id="{238B7CEF-1BF1-B45E-B48C-ECDBC420A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5346" name="Rectangle 50">
            <a:extLst>
              <a:ext uri="{FF2B5EF4-FFF2-40B4-BE49-F238E27FC236}">
                <a16:creationId xmlns:a16="http://schemas.microsoft.com/office/drawing/2014/main" id="{A5E256E5-2078-09C7-FCA6-A10790A18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47" name="Rectangle 51">
            <a:extLst>
              <a:ext uri="{FF2B5EF4-FFF2-40B4-BE49-F238E27FC236}">
                <a16:creationId xmlns:a16="http://schemas.microsoft.com/office/drawing/2014/main" id="{D0C3CA6D-BFFA-528B-50D5-286E54A01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48" name="Rectangle 52">
            <a:extLst>
              <a:ext uri="{FF2B5EF4-FFF2-40B4-BE49-F238E27FC236}">
                <a16:creationId xmlns:a16="http://schemas.microsoft.com/office/drawing/2014/main" id="{9C0EA90E-0CCE-4C4F-85EC-605204B2F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49" name="Rectangle 53">
            <a:extLst>
              <a:ext uri="{FF2B5EF4-FFF2-40B4-BE49-F238E27FC236}">
                <a16:creationId xmlns:a16="http://schemas.microsoft.com/office/drawing/2014/main" id="{ED4D1841-D5AD-595D-41A2-5BD7B2492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50" name="Rectangle 54">
            <a:extLst>
              <a:ext uri="{FF2B5EF4-FFF2-40B4-BE49-F238E27FC236}">
                <a16:creationId xmlns:a16="http://schemas.microsoft.com/office/drawing/2014/main" id="{105F25FC-252F-D251-ED1C-1E348ECCB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51" name="Rectangle 55">
            <a:extLst>
              <a:ext uri="{FF2B5EF4-FFF2-40B4-BE49-F238E27FC236}">
                <a16:creationId xmlns:a16="http://schemas.microsoft.com/office/drawing/2014/main" id="{5D05CF28-B2A0-9D81-91E5-5F06E54A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52" name="Rectangle 56">
            <a:extLst>
              <a:ext uri="{FF2B5EF4-FFF2-40B4-BE49-F238E27FC236}">
                <a16:creationId xmlns:a16="http://schemas.microsoft.com/office/drawing/2014/main" id="{DB67292E-6E52-627E-AE55-BFD5589A1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53" name="Rectangle 57">
            <a:extLst>
              <a:ext uri="{FF2B5EF4-FFF2-40B4-BE49-F238E27FC236}">
                <a16:creationId xmlns:a16="http://schemas.microsoft.com/office/drawing/2014/main" id="{5F9128FE-9327-8CB7-3811-163717E62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54" name="Rectangle 58">
            <a:extLst>
              <a:ext uri="{FF2B5EF4-FFF2-40B4-BE49-F238E27FC236}">
                <a16:creationId xmlns:a16="http://schemas.microsoft.com/office/drawing/2014/main" id="{0FF2C471-A38B-C7B7-8313-574B5A7A4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9799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5355" name="Rectangle 59">
            <a:extLst>
              <a:ext uri="{FF2B5EF4-FFF2-40B4-BE49-F238E27FC236}">
                <a16:creationId xmlns:a16="http://schemas.microsoft.com/office/drawing/2014/main" id="{77379F27-8444-85D6-4D61-2CD69EC4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56" name="Rectangle 60">
            <a:extLst>
              <a:ext uri="{FF2B5EF4-FFF2-40B4-BE49-F238E27FC236}">
                <a16:creationId xmlns:a16="http://schemas.microsoft.com/office/drawing/2014/main" id="{8DD7A261-40ED-322F-42FD-77ECB4843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57" name="Rectangle 61">
            <a:extLst>
              <a:ext uri="{FF2B5EF4-FFF2-40B4-BE49-F238E27FC236}">
                <a16:creationId xmlns:a16="http://schemas.microsoft.com/office/drawing/2014/main" id="{FED65277-AD84-D6EE-26DC-0684A3AB8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58" name="Rectangle 62">
            <a:extLst>
              <a:ext uri="{FF2B5EF4-FFF2-40B4-BE49-F238E27FC236}">
                <a16:creationId xmlns:a16="http://schemas.microsoft.com/office/drawing/2014/main" id="{72743FDE-01F4-9C9F-BEF1-B1DE172A5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59" name="Rectangle 63">
            <a:extLst>
              <a:ext uri="{FF2B5EF4-FFF2-40B4-BE49-F238E27FC236}">
                <a16:creationId xmlns:a16="http://schemas.microsoft.com/office/drawing/2014/main" id="{390BFA6C-7C99-A945-0BA7-A014FF1B6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60" name="Rectangle 64">
            <a:extLst>
              <a:ext uri="{FF2B5EF4-FFF2-40B4-BE49-F238E27FC236}">
                <a16:creationId xmlns:a16="http://schemas.microsoft.com/office/drawing/2014/main" id="{62B1CE94-73D9-19FB-A121-938AE5695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39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5361" name="Rectangle 65">
            <a:extLst>
              <a:ext uri="{FF2B5EF4-FFF2-40B4-BE49-F238E27FC236}">
                <a16:creationId xmlns:a16="http://schemas.microsoft.com/office/drawing/2014/main" id="{BBFD7D75-2E56-B805-D352-C1B1EC519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62" name="Rectangle 66">
            <a:extLst>
              <a:ext uri="{FF2B5EF4-FFF2-40B4-BE49-F238E27FC236}">
                <a16:creationId xmlns:a16="http://schemas.microsoft.com/office/drawing/2014/main" id="{93535AAB-807E-7D88-14D4-A45AA88DB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63" name="Rectangle 67">
            <a:extLst>
              <a:ext uri="{FF2B5EF4-FFF2-40B4-BE49-F238E27FC236}">
                <a16:creationId xmlns:a16="http://schemas.microsoft.com/office/drawing/2014/main" id="{CF0CCADD-C959-77B5-145F-7F9CA2DA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64" name="Rectangle 68">
            <a:extLst>
              <a:ext uri="{FF2B5EF4-FFF2-40B4-BE49-F238E27FC236}">
                <a16:creationId xmlns:a16="http://schemas.microsoft.com/office/drawing/2014/main" id="{E89239D5-2FD1-451F-EF02-2474F25AC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65" name="Rectangle 69">
            <a:extLst>
              <a:ext uri="{FF2B5EF4-FFF2-40B4-BE49-F238E27FC236}">
                <a16:creationId xmlns:a16="http://schemas.microsoft.com/office/drawing/2014/main" id="{73FB11EA-CF54-637A-6817-36BF2508C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66" name="Rectangle 70">
            <a:extLst>
              <a:ext uri="{FF2B5EF4-FFF2-40B4-BE49-F238E27FC236}">
                <a16:creationId xmlns:a16="http://schemas.microsoft.com/office/drawing/2014/main" id="{25582052-416F-D098-E870-7CA63DB96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5367" name="Rectangle 71">
            <a:extLst>
              <a:ext uri="{FF2B5EF4-FFF2-40B4-BE49-F238E27FC236}">
                <a16:creationId xmlns:a16="http://schemas.microsoft.com/office/drawing/2014/main" id="{3A76200D-EB22-43BD-85D5-897BDBAE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68" name="Rectangle 72">
            <a:extLst>
              <a:ext uri="{FF2B5EF4-FFF2-40B4-BE49-F238E27FC236}">
                <a16:creationId xmlns:a16="http://schemas.microsoft.com/office/drawing/2014/main" id="{2E5C5AD0-79D5-0AFC-B2F4-54EE703A0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69" name="Rectangle 73">
            <a:extLst>
              <a:ext uri="{FF2B5EF4-FFF2-40B4-BE49-F238E27FC236}">
                <a16:creationId xmlns:a16="http://schemas.microsoft.com/office/drawing/2014/main" id="{3B475883-92E5-CEF0-9759-92DA60AF0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70" name="Rectangle 74">
            <a:extLst>
              <a:ext uri="{FF2B5EF4-FFF2-40B4-BE49-F238E27FC236}">
                <a16:creationId xmlns:a16="http://schemas.microsoft.com/office/drawing/2014/main" id="{E978CAC3-CCA0-C448-E829-B7B46C802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5371" name="Rectangle 75">
            <a:extLst>
              <a:ext uri="{FF2B5EF4-FFF2-40B4-BE49-F238E27FC236}">
                <a16:creationId xmlns:a16="http://schemas.microsoft.com/office/drawing/2014/main" id="{6C9AB218-9CEE-6D93-5FA1-B3224E433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5557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55372" name="Rectangle 76">
            <a:extLst>
              <a:ext uri="{FF2B5EF4-FFF2-40B4-BE49-F238E27FC236}">
                <a16:creationId xmlns:a16="http://schemas.microsoft.com/office/drawing/2014/main" id="{88AED3D1-7334-9882-0DBB-8DB737D6A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2</a:t>
            </a:r>
            <a:endParaRPr lang="ru-RU" altLang="ru-RU"/>
          </a:p>
        </p:txBody>
      </p:sp>
      <p:sp>
        <p:nvSpPr>
          <p:cNvPr id="55373" name="Rectangle 77">
            <a:extLst>
              <a:ext uri="{FF2B5EF4-FFF2-40B4-BE49-F238E27FC236}">
                <a16:creationId xmlns:a16="http://schemas.microsoft.com/office/drawing/2014/main" id="{C782A2C4-37F5-154A-D74D-DEA82DDD0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55374" name="Rectangle 78">
            <a:extLst>
              <a:ext uri="{FF2B5EF4-FFF2-40B4-BE49-F238E27FC236}">
                <a16:creationId xmlns:a16="http://schemas.microsoft.com/office/drawing/2014/main" id="{F07D7D5E-E822-FEC5-EFB8-6746FFD8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4</a:t>
            </a:r>
            <a:endParaRPr lang="ru-RU" altLang="ru-RU"/>
          </a:p>
        </p:txBody>
      </p:sp>
      <p:sp>
        <p:nvSpPr>
          <p:cNvPr id="55375" name="Rectangle 79">
            <a:extLst>
              <a:ext uri="{FF2B5EF4-FFF2-40B4-BE49-F238E27FC236}">
                <a16:creationId xmlns:a16="http://schemas.microsoft.com/office/drawing/2014/main" id="{CAABCA07-86A3-50F3-703E-11916F635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55376" name="Rectangle 80">
            <a:extLst>
              <a:ext uri="{FF2B5EF4-FFF2-40B4-BE49-F238E27FC236}">
                <a16:creationId xmlns:a16="http://schemas.microsoft.com/office/drawing/2014/main" id="{FB20836E-977D-02CE-863C-7417D4470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6</a:t>
            </a:r>
            <a:endParaRPr lang="ru-RU" altLang="ru-RU"/>
          </a:p>
        </p:txBody>
      </p:sp>
      <p:sp>
        <p:nvSpPr>
          <p:cNvPr id="55377" name="Rectangle 81">
            <a:extLst>
              <a:ext uri="{FF2B5EF4-FFF2-40B4-BE49-F238E27FC236}">
                <a16:creationId xmlns:a16="http://schemas.microsoft.com/office/drawing/2014/main" id="{E694F748-B949-81CF-236C-A96AE3039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55378" name="Rectangle 82">
            <a:extLst>
              <a:ext uri="{FF2B5EF4-FFF2-40B4-BE49-F238E27FC236}">
                <a16:creationId xmlns:a16="http://schemas.microsoft.com/office/drawing/2014/main" id="{56535A71-B3D7-52C0-9850-490E46197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8</a:t>
            </a:r>
            <a:endParaRPr lang="ru-RU" altLang="ru-RU"/>
          </a:p>
        </p:txBody>
      </p:sp>
      <p:sp>
        <p:nvSpPr>
          <p:cNvPr id="55379" name="Rectangle 83">
            <a:extLst>
              <a:ext uri="{FF2B5EF4-FFF2-40B4-BE49-F238E27FC236}">
                <a16:creationId xmlns:a16="http://schemas.microsoft.com/office/drawing/2014/main" id="{6B1C3CC2-B64E-6629-6ED1-B351CD2E1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9</a:t>
            </a:r>
            <a:endParaRPr lang="ru-RU" altLang="ru-RU"/>
          </a:p>
        </p:txBody>
      </p:sp>
      <p:sp>
        <p:nvSpPr>
          <p:cNvPr id="55380" name="Rectangle 84">
            <a:extLst>
              <a:ext uri="{FF2B5EF4-FFF2-40B4-BE49-F238E27FC236}">
                <a16:creationId xmlns:a16="http://schemas.microsoft.com/office/drawing/2014/main" id="{06B6AB1A-5297-6406-6273-95B9A586B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10</a:t>
            </a:r>
            <a:endParaRPr lang="ru-RU" altLang="ru-RU"/>
          </a:p>
        </p:txBody>
      </p:sp>
      <p:sp>
        <p:nvSpPr>
          <p:cNvPr id="55381" name="Rectangle 85">
            <a:extLst>
              <a:ext uri="{FF2B5EF4-FFF2-40B4-BE49-F238E27FC236}">
                <a16:creationId xmlns:a16="http://schemas.microsoft.com/office/drawing/2014/main" id="{8B69345D-2D76-8589-F097-66F848598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8150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11</a:t>
            </a:r>
            <a:endParaRPr lang="ru-RU" altLang="ru-RU"/>
          </a:p>
        </p:txBody>
      </p:sp>
      <p:sp>
        <p:nvSpPr>
          <p:cNvPr id="55382" name="Rectangle 86">
            <a:extLst>
              <a:ext uri="{FF2B5EF4-FFF2-40B4-BE49-F238E27FC236}">
                <a16:creationId xmlns:a16="http://schemas.microsoft.com/office/drawing/2014/main" id="{3159691D-3ED9-3F2D-8FC7-BD1616246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541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5383" name="Rectangle 87">
            <a:extLst>
              <a:ext uri="{FF2B5EF4-FFF2-40B4-BE49-F238E27FC236}">
                <a16:creationId xmlns:a16="http://schemas.microsoft.com/office/drawing/2014/main" id="{9E5571F3-7BD6-14F3-B04E-644D37000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19907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2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5384" name="Rectangle 88">
            <a:extLst>
              <a:ext uri="{FF2B5EF4-FFF2-40B4-BE49-F238E27FC236}">
                <a16:creationId xmlns:a16="http://schemas.microsoft.com/office/drawing/2014/main" id="{F541145D-1B5B-AA24-D89D-09C6530FD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4161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3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5385" name="Rectangle 89">
            <a:extLst>
              <a:ext uri="{FF2B5EF4-FFF2-40B4-BE49-F238E27FC236}">
                <a16:creationId xmlns:a16="http://schemas.microsoft.com/office/drawing/2014/main" id="{ED95C0F5-51BB-7863-CF16-3123F45C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8527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4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5386" name="Rectangle 90">
            <a:extLst>
              <a:ext uri="{FF2B5EF4-FFF2-40B4-BE49-F238E27FC236}">
                <a16:creationId xmlns:a16="http://schemas.microsoft.com/office/drawing/2014/main" id="{A7E25154-E229-F7EE-E8B4-8A2B9CC90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32670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5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5387" name="Rectangle 91">
            <a:extLst>
              <a:ext uri="{FF2B5EF4-FFF2-40B4-BE49-F238E27FC236}">
                <a16:creationId xmlns:a16="http://schemas.microsoft.com/office/drawing/2014/main" id="{68D8E367-988E-30A9-1E0B-2BF5AF62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370205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6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5388" name="Rectangle 92">
            <a:extLst>
              <a:ext uri="{FF2B5EF4-FFF2-40B4-BE49-F238E27FC236}">
                <a16:creationId xmlns:a16="http://schemas.microsoft.com/office/drawing/2014/main" id="{D573EBC3-EEDC-1E26-1F58-53CF5269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41259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7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5389" name="Rectangle 93">
            <a:extLst>
              <a:ext uri="{FF2B5EF4-FFF2-40B4-BE49-F238E27FC236}">
                <a16:creationId xmlns:a16="http://schemas.microsoft.com/office/drawing/2014/main" id="{53BA7990-9EE6-256C-201F-576F3F8EF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45577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8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5390" name="Rectangle 94">
            <a:extLst>
              <a:ext uri="{FF2B5EF4-FFF2-40B4-BE49-F238E27FC236}">
                <a16:creationId xmlns:a16="http://schemas.microsoft.com/office/drawing/2014/main" id="{8CA2E426-78F8-CE05-341F-7891521F8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9863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9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5391" name="Rectangle 95">
            <a:extLst>
              <a:ext uri="{FF2B5EF4-FFF2-40B4-BE49-F238E27FC236}">
                <a16:creationId xmlns:a16="http://schemas.microsoft.com/office/drawing/2014/main" id="{78DA7A09-A050-E806-5FC1-3786DB63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54006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10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5392" name="Rectangle 96">
            <a:extLst>
              <a:ext uri="{FF2B5EF4-FFF2-40B4-BE49-F238E27FC236}">
                <a16:creationId xmlns:a16="http://schemas.microsoft.com/office/drawing/2014/main" id="{C299B748-30B1-4B62-0602-16E2B6838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58134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11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57523359-D402-56C3-5E18-00EEBA1BE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9. </a:t>
            </a:r>
            <a:r>
              <a:rPr lang="ru-RU" altLang="ru-RU" sz="3200"/>
              <a:t>Жёсткий диск</a:t>
            </a:r>
            <a:r>
              <a:rPr lang="ru-RU" altLang="ru-RU" sz="4000"/>
              <a:t>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EDD382A-B237-5F57-65FD-20AF18D33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B5AB49D9-9925-B030-939D-F3E7F382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51DDD721-8DE5-0E24-2377-A4AED3392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99564F5D-4110-DA6F-7C26-C43412FC8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18E3E7E0-4AFE-11AA-BF7A-0B56EE980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6328" name="Rectangle 8">
            <a:extLst>
              <a:ext uri="{FF2B5EF4-FFF2-40B4-BE49-F238E27FC236}">
                <a16:creationId xmlns:a16="http://schemas.microsoft.com/office/drawing/2014/main" id="{01DD4264-BFBB-48F4-E823-9204EBFD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6329" name="Rectangle 9">
            <a:extLst>
              <a:ext uri="{FF2B5EF4-FFF2-40B4-BE49-F238E27FC236}">
                <a16:creationId xmlns:a16="http://schemas.microsoft.com/office/drawing/2014/main" id="{A12DE6EA-0ADB-7013-5B1D-C9CC51410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6330" name="Rectangle 10">
            <a:extLst>
              <a:ext uri="{FF2B5EF4-FFF2-40B4-BE49-F238E27FC236}">
                <a16:creationId xmlns:a16="http://schemas.microsoft.com/office/drawing/2014/main" id="{90C0377A-0ACA-8FF1-8530-8514341FB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6331" name="Rectangle 11">
            <a:extLst>
              <a:ext uri="{FF2B5EF4-FFF2-40B4-BE49-F238E27FC236}">
                <a16:creationId xmlns:a16="http://schemas.microsoft.com/office/drawing/2014/main" id="{8D5DD81F-CEFB-A202-ACA6-089738A62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6332" name="Rectangle 12">
            <a:extLst>
              <a:ext uri="{FF2B5EF4-FFF2-40B4-BE49-F238E27FC236}">
                <a16:creationId xmlns:a16="http://schemas.microsoft.com/office/drawing/2014/main" id="{6D6A92B6-A429-B3A5-621E-F3CFD639C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6333" name="Rectangle 13">
            <a:extLst>
              <a:ext uri="{FF2B5EF4-FFF2-40B4-BE49-F238E27FC236}">
                <a16:creationId xmlns:a16="http://schemas.microsoft.com/office/drawing/2014/main" id="{20FA48D1-70D0-A7E8-FEF8-74772BA44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6334" name="Rectangle 14">
            <a:extLst>
              <a:ext uri="{FF2B5EF4-FFF2-40B4-BE49-F238E27FC236}">
                <a16:creationId xmlns:a16="http://schemas.microsoft.com/office/drawing/2014/main" id="{0EB6EFD5-FFD1-2A90-D0DB-82218C697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6335" name="Rectangle 15">
            <a:extLst>
              <a:ext uri="{FF2B5EF4-FFF2-40B4-BE49-F238E27FC236}">
                <a16:creationId xmlns:a16="http://schemas.microsoft.com/office/drawing/2014/main" id="{60F9AC1C-02BB-73E7-55FF-53AAF99B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6336" name="Rectangle 16">
            <a:extLst>
              <a:ext uri="{FF2B5EF4-FFF2-40B4-BE49-F238E27FC236}">
                <a16:creationId xmlns:a16="http://schemas.microsoft.com/office/drawing/2014/main" id="{31ECE7F0-D2A7-F248-7069-7B2833548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6337" name="Rectangle 17">
            <a:extLst>
              <a:ext uri="{FF2B5EF4-FFF2-40B4-BE49-F238E27FC236}">
                <a16:creationId xmlns:a16="http://schemas.microsoft.com/office/drawing/2014/main" id="{CF041C00-EDE7-92AD-A762-AA0657E2D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56338" name="Rectangle 18">
            <a:extLst>
              <a:ext uri="{FF2B5EF4-FFF2-40B4-BE49-F238E27FC236}">
                <a16:creationId xmlns:a16="http://schemas.microsoft.com/office/drawing/2014/main" id="{490EBE55-C2B8-EEAC-9B7B-85FBE24E4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6339" name="Rectangle 19">
            <a:extLst>
              <a:ext uri="{FF2B5EF4-FFF2-40B4-BE49-F238E27FC236}">
                <a16:creationId xmlns:a16="http://schemas.microsoft.com/office/drawing/2014/main" id="{13E93F70-0CBB-4FA5-2979-85F2E9766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6340" name="Rectangle 20">
            <a:extLst>
              <a:ext uri="{FF2B5EF4-FFF2-40B4-BE49-F238E27FC236}">
                <a16:creationId xmlns:a16="http://schemas.microsoft.com/office/drawing/2014/main" id="{B110E31E-ACDA-FFBA-7569-281439385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6341" name="Rectangle 21">
            <a:extLst>
              <a:ext uri="{FF2B5EF4-FFF2-40B4-BE49-F238E27FC236}">
                <a16:creationId xmlns:a16="http://schemas.microsoft.com/office/drawing/2014/main" id="{E0FC09CF-8E1B-C821-96B2-62A7C99BE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6342" name="Rectangle 22">
            <a:extLst>
              <a:ext uri="{FF2B5EF4-FFF2-40B4-BE49-F238E27FC236}">
                <a16:creationId xmlns:a16="http://schemas.microsoft.com/office/drawing/2014/main" id="{A2528990-D384-C0DE-7610-01EA6FEB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</a:t>
            </a:r>
          </a:p>
        </p:txBody>
      </p:sp>
      <p:sp>
        <p:nvSpPr>
          <p:cNvPr id="56343" name="Rectangle 23">
            <a:extLst>
              <a:ext uri="{FF2B5EF4-FFF2-40B4-BE49-F238E27FC236}">
                <a16:creationId xmlns:a16="http://schemas.microsoft.com/office/drawing/2014/main" id="{3A2C05B9-3747-EC3A-D8A6-E42DF2799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6344" name="Rectangle 24">
            <a:extLst>
              <a:ext uri="{FF2B5EF4-FFF2-40B4-BE49-F238E27FC236}">
                <a16:creationId xmlns:a16="http://schemas.microsoft.com/office/drawing/2014/main" id="{719C95BD-E76B-F633-13F1-163B3A962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6345" name="Rectangle 25">
            <a:extLst>
              <a:ext uri="{FF2B5EF4-FFF2-40B4-BE49-F238E27FC236}">
                <a16:creationId xmlns:a16="http://schemas.microsoft.com/office/drawing/2014/main" id="{5FF6BA3F-F33B-58A4-F00D-F7F023F5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6346" name="Rectangle 26">
            <a:extLst>
              <a:ext uri="{FF2B5EF4-FFF2-40B4-BE49-F238E27FC236}">
                <a16:creationId xmlns:a16="http://schemas.microsoft.com/office/drawing/2014/main" id="{F77E0FC2-D136-7998-5D86-109AF47BB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6347" name="Rectangle 27">
            <a:extLst>
              <a:ext uri="{FF2B5EF4-FFF2-40B4-BE49-F238E27FC236}">
                <a16:creationId xmlns:a16="http://schemas.microsoft.com/office/drawing/2014/main" id="{00D6387E-19B4-3CF2-E727-CECCC1D6E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6348" name="Rectangle 28">
            <a:extLst>
              <a:ext uri="{FF2B5EF4-FFF2-40B4-BE49-F238E27FC236}">
                <a16:creationId xmlns:a16="http://schemas.microsoft.com/office/drawing/2014/main" id="{6B3A6B2C-C09E-1B48-334B-BCA8D943C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56349" name="Rectangle 29">
            <a:extLst>
              <a:ext uri="{FF2B5EF4-FFF2-40B4-BE49-F238E27FC236}">
                <a16:creationId xmlns:a16="http://schemas.microsoft.com/office/drawing/2014/main" id="{BD6A033A-BD44-5B3C-C142-BAEBDCF39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6350" name="Rectangle 30">
            <a:extLst>
              <a:ext uri="{FF2B5EF4-FFF2-40B4-BE49-F238E27FC236}">
                <a16:creationId xmlns:a16="http://schemas.microsoft.com/office/drawing/2014/main" id="{BFCFFA6B-5A84-620D-90B6-5338ADB40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6351" name="Rectangle 31">
            <a:extLst>
              <a:ext uri="{FF2B5EF4-FFF2-40B4-BE49-F238E27FC236}">
                <a16:creationId xmlns:a16="http://schemas.microsoft.com/office/drawing/2014/main" id="{71B91A4B-3772-4861-C080-B900F7A16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6352" name="Rectangle 32">
            <a:extLst>
              <a:ext uri="{FF2B5EF4-FFF2-40B4-BE49-F238E27FC236}">
                <a16:creationId xmlns:a16="http://schemas.microsoft.com/office/drawing/2014/main" id="{460DAE95-8EC2-28E3-1652-51B88305B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</a:t>
            </a:r>
          </a:p>
        </p:txBody>
      </p:sp>
      <p:sp>
        <p:nvSpPr>
          <p:cNvPr id="56353" name="Rectangle 33">
            <a:extLst>
              <a:ext uri="{FF2B5EF4-FFF2-40B4-BE49-F238E27FC236}">
                <a16:creationId xmlns:a16="http://schemas.microsoft.com/office/drawing/2014/main" id="{E355DDBE-2127-5C67-C39B-718AF3CC4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id="{8ACEC570-4A68-4D49-5F5A-0119B806E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id="{93BF452F-ABAB-C284-C8B3-62A936A28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6356" name="Rectangle 36">
            <a:extLst>
              <a:ext uri="{FF2B5EF4-FFF2-40B4-BE49-F238E27FC236}">
                <a16:creationId xmlns:a16="http://schemas.microsoft.com/office/drawing/2014/main" id="{EFB3DC1B-551C-10FF-884C-7F9D9DB59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6357" name="Rectangle 37">
            <a:extLst>
              <a:ext uri="{FF2B5EF4-FFF2-40B4-BE49-F238E27FC236}">
                <a16:creationId xmlns:a16="http://schemas.microsoft.com/office/drawing/2014/main" id="{C7E2E12A-2AC2-0023-86B7-F5BA1BE6B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56358" name="Rectangle 38">
            <a:extLst>
              <a:ext uri="{FF2B5EF4-FFF2-40B4-BE49-F238E27FC236}">
                <a16:creationId xmlns:a16="http://schemas.microsoft.com/office/drawing/2014/main" id="{D0374C15-C866-51C0-E3C4-0B21389A5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6359" name="Rectangle 39">
            <a:extLst>
              <a:ext uri="{FF2B5EF4-FFF2-40B4-BE49-F238E27FC236}">
                <a16:creationId xmlns:a16="http://schemas.microsoft.com/office/drawing/2014/main" id="{3C3C7CE6-058F-0C48-F93F-93ACFE2AA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6360" name="Rectangle 40">
            <a:extLst>
              <a:ext uri="{FF2B5EF4-FFF2-40B4-BE49-F238E27FC236}">
                <a16:creationId xmlns:a16="http://schemas.microsoft.com/office/drawing/2014/main" id="{26F996AF-BFA7-A802-FBFA-0294902FE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6361" name="Rectangle 41">
            <a:extLst>
              <a:ext uri="{FF2B5EF4-FFF2-40B4-BE49-F238E27FC236}">
                <a16:creationId xmlns:a16="http://schemas.microsoft.com/office/drawing/2014/main" id="{151F5422-A258-7B31-976C-62FE1466F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6362" name="Rectangle 42">
            <a:extLst>
              <a:ext uri="{FF2B5EF4-FFF2-40B4-BE49-F238E27FC236}">
                <a16:creationId xmlns:a16="http://schemas.microsoft.com/office/drawing/2014/main" id="{DE430BB4-AD34-E374-AF5B-EC4DA8496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6363" name="Rectangle 43">
            <a:extLst>
              <a:ext uri="{FF2B5EF4-FFF2-40B4-BE49-F238E27FC236}">
                <a16:creationId xmlns:a16="http://schemas.microsoft.com/office/drawing/2014/main" id="{55FC69C4-2B5F-819C-E4B7-257AA17CC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</a:t>
            </a:r>
          </a:p>
        </p:txBody>
      </p:sp>
      <p:sp>
        <p:nvSpPr>
          <p:cNvPr id="56364" name="Rectangle 44">
            <a:extLst>
              <a:ext uri="{FF2B5EF4-FFF2-40B4-BE49-F238E27FC236}">
                <a16:creationId xmlns:a16="http://schemas.microsoft.com/office/drawing/2014/main" id="{3DD3DF53-24F6-683E-94DA-B6D4C4DF0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6365" name="Rectangle 45">
            <a:extLst>
              <a:ext uri="{FF2B5EF4-FFF2-40B4-BE49-F238E27FC236}">
                <a16:creationId xmlns:a16="http://schemas.microsoft.com/office/drawing/2014/main" id="{2D60AA8E-D237-56D6-FC63-804F9B7D9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6366" name="Rectangle 46">
            <a:extLst>
              <a:ext uri="{FF2B5EF4-FFF2-40B4-BE49-F238E27FC236}">
                <a16:creationId xmlns:a16="http://schemas.microsoft.com/office/drawing/2014/main" id="{C80F30FD-BAC3-7222-0631-ED48C2B0A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6367" name="Rectangle 47">
            <a:extLst>
              <a:ext uri="{FF2B5EF4-FFF2-40B4-BE49-F238E27FC236}">
                <a16:creationId xmlns:a16="http://schemas.microsoft.com/office/drawing/2014/main" id="{4E13BBB3-E194-F356-E99A-790ECDE5E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б</a:t>
            </a:r>
          </a:p>
        </p:txBody>
      </p:sp>
      <p:sp>
        <p:nvSpPr>
          <p:cNvPr id="56368" name="Rectangle 48">
            <a:extLst>
              <a:ext uri="{FF2B5EF4-FFF2-40B4-BE49-F238E27FC236}">
                <a16:creationId xmlns:a16="http://schemas.microsoft.com/office/drawing/2014/main" id="{6D3E8A00-F1A3-4118-70B2-CCDCBF8D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6369" name="Rectangle 49">
            <a:extLst>
              <a:ext uri="{FF2B5EF4-FFF2-40B4-BE49-F238E27FC236}">
                <a16:creationId xmlns:a16="http://schemas.microsoft.com/office/drawing/2014/main" id="{DC94D721-3AFC-9EE9-61B3-2B6F3743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56370" name="Rectangle 50">
            <a:extLst>
              <a:ext uri="{FF2B5EF4-FFF2-40B4-BE49-F238E27FC236}">
                <a16:creationId xmlns:a16="http://schemas.microsoft.com/office/drawing/2014/main" id="{6B5F63F7-9B4A-ECD2-632F-84C4027FF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б</a:t>
            </a:r>
          </a:p>
        </p:txBody>
      </p:sp>
      <p:sp>
        <p:nvSpPr>
          <p:cNvPr id="56371" name="Rectangle 51">
            <a:extLst>
              <a:ext uri="{FF2B5EF4-FFF2-40B4-BE49-F238E27FC236}">
                <a16:creationId xmlns:a16="http://schemas.microsoft.com/office/drawing/2014/main" id="{9CE53473-0C42-8B1D-1038-207E8BD5E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6372" name="Rectangle 52">
            <a:extLst>
              <a:ext uri="{FF2B5EF4-FFF2-40B4-BE49-F238E27FC236}">
                <a16:creationId xmlns:a16="http://schemas.microsoft.com/office/drawing/2014/main" id="{F69C1808-6603-DDBE-4BCE-34E8C36E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73" name="Rectangle 53">
            <a:extLst>
              <a:ext uri="{FF2B5EF4-FFF2-40B4-BE49-F238E27FC236}">
                <a16:creationId xmlns:a16="http://schemas.microsoft.com/office/drawing/2014/main" id="{4060EFB3-0BD9-A064-12C2-9D332E602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74" name="Rectangle 54">
            <a:extLst>
              <a:ext uri="{FF2B5EF4-FFF2-40B4-BE49-F238E27FC236}">
                <a16:creationId xmlns:a16="http://schemas.microsoft.com/office/drawing/2014/main" id="{4E962569-4DE5-A7ED-1D70-842893B92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75" name="Rectangle 55">
            <a:extLst>
              <a:ext uri="{FF2B5EF4-FFF2-40B4-BE49-F238E27FC236}">
                <a16:creationId xmlns:a16="http://schemas.microsoft.com/office/drawing/2014/main" id="{98B9E9D6-28E0-303E-6D85-8091B9895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76" name="Rectangle 56">
            <a:extLst>
              <a:ext uri="{FF2B5EF4-FFF2-40B4-BE49-F238E27FC236}">
                <a16:creationId xmlns:a16="http://schemas.microsoft.com/office/drawing/2014/main" id="{ABAE6458-9326-E28C-7839-4A4F8B21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77" name="Rectangle 57">
            <a:extLst>
              <a:ext uri="{FF2B5EF4-FFF2-40B4-BE49-F238E27FC236}">
                <a16:creationId xmlns:a16="http://schemas.microsoft.com/office/drawing/2014/main" id="{47917EBD-6186-F49A-F405-FC75D6866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78" name="Rectangle 58">
            <a:extLst>
              <a:ext uri="{FF2B5EF4-FFF2-40B4-BE49-F238E27FC236}">
                <a16:creationId xmlns:a16="http://schemas.microsoft.com/office/drawing/2014/main" id="{85F0AC29-187D-970C-C829-0BD28FCE1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9799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6379" name="Rectangle 59">
            <a:extLst>
              <a:ext uri="{FF2B5EF4-FFF2-40B4-BE49-F238E27FC236}">
                <a16:creationId xmlns:a16="http://schemas.microsoft.com/office/drawing/2014/main" id="{30BAF47C-A1E7-3323-A8DB-BCD3F8E8C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80" name="Rectangle 60">
            <a:extLst>
              <a:ext uri="{FF2B5EF4-FFF2-40B4-BE49-F238E27FC236}">
                <a16:creationId xmlns:a16="http://schemas.microsoft.com/office/drawing/2014/main" id="{7D3105D9-243D-42C8-8A83-9C980BBC4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81" name="Rectangle 61">
            <a:extLst>
              <a:ext uri="{FF2B5EF4-FFF2-40B4-BE49-F238E27FC236}">
                <a16:creationId xmlns:a16="http://schemas.microsoft.com/office/drawing/2014/main" id="{754E8083-B9AF-85AC-1AF0-CA800B626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82" name="Rectangle 62">
            <a:extLst>
              <a:ext uri="{FF2B5EF4-FFF2-40B4-BE49-F238E27FC236}">
                <a16:creationId xmlns:a16="http://schemas.microsoft.com/office/drawing/2014/main" id="{7D37E9E3-EF9D-D67E-456B-365A5724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83" name="Rectangle 63">
            <a:extLst>
              <a:ext uri="{FF2B5EF4-FFF2-40B4-BE49-F238E27FC236}">
                <a16:creationId xmlns:a16="http://schemas.microsoft.com/office/drawing/2014/main" id="{364E5C36-83D1-8954-002E-D47880819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84" name="Rectangle 64">
            <a:extLst>
              <a:ext uri="{FF2B5EF4-FFF2-40B4-BE49-F238E27FC236}">
                <a16:creationId xmlns:a16="http://schemas.microsoft.com/office/drawing/2014/main" id="{5485671F-B62C-F5FA-592B-7DF873C23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39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6385" name="Rectangle 65">
            <a:extLst>
              <a:ext uri="{FF2B5EF4-FFF2-40B4-BE49-F238E27FC236}">
                <a16:creationId xmlns:a16="http://schemas.microsoft.com/office/drawing/2014/main" id="{587AA817-5ED1-D22F-86A2-126700B79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86" name="Rectangle 66">
            <a:extLst>
              <a:ext uri="{FF2B5EF4-FFF2-40B4-BE49-F238E27FC236}">
                <a16:creationId xmlns:a16="http://schemas.microsoft.com/office/drawing/2014/main" id="{043AA443-7221-E0A4-C50B-EC0FFFE3F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87" name="Rectangle 67">
            <a:extLst>
              <a:ext uri="{FF2B5EF4-FFF2-40B4-BE49-F238E27FC236}">
                <a16:creationId xmlns:a16="http://schemas.microsoft.com/office/drawing/2014/main" id="{99E8E092-B04F-3E55-2E5E-F6D4E4DD4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88" name="Rectangle 68">
            <a:extLst>
              <a:ext uri="{FF2B5EF4-FFF2-40B4-BE49-F238E27FC236}">
                <a16:creationId xmlns:a16="http://schemas.microsoft.com/office/drawing/2014/main" id="{D956CED4-DA41-4ACF-BC55-AB61D9731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89" name="Rectangle 69">
            <a:extLst>
              <a:ext uri="{FF2B5EF4-FFF2-40B4-BE49-F238E27FC236}">
                <a16:creationId xmlns:a16="http://schemas.microsoft.com/office/drawing/2014/main" id="{9DEA0C32-047C-6244-F6DC-B22D6AFA0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90" name="Rectangle 70">
            <a:extLst>
              <a:ext uri="{FF2B5EF4-FFF2-40B4-BE49-F238E27FC236}">
                <a16:creationId xmlns:a16="http://schemas.microsoft.com/office/drawing/2014/main" id="{EC242840-9CAD-2FA7-CCA7-6D369EE3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6391" name="Rectangle 71">
            <a:extLst>
              <a:ext uri="{FF2B5EF4-FFF2-40B4-BE49-F238E27FC236}">
                <a16:creationId xmlns:a16="http://schemas.microsoft.com/office/drawing/2014/main" id="{7561A970-2A02-F01E-4188-B7BF74C60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92" name="Rectangle 72">
            <a:extLst>
              <a:ext uri="{FF2B5EF4-FFF2-40B4-BE49-F238E27FC236}">
                <a16:creationId xmlns:a16="http://schemas.microsoft.com/office/drawing/2014/main" id="{9BAE5F47-783D-CBA0-85BE-6206BB010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93" name="Rectangle 73">
            <a:extLst>
              <a:ext uri="{FF2B5EF4-FFF2-40B4-BE49-F238E27FC236}">
                <a16:creationId xmlns:a16="http://schemas.microsoft.com/office/drawing/2014/main" id="{93A62018-2793-4AEF-94EA-C4680907F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94" name="Rectangle 74">
            <a:extLst>
              <a:ext uri="{FF2B5EF4-FFF2-40B4-BE49-F238E27FC236}">
                <a16:creationId xmlns:a16="http://schemas.microsoft.com/office/drawing/2014/main" id="{E9BD1364-97FA-B630-8C82-0D4B667A8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6395" name="Rectangle 75">
            <a:extLst>
              <a:ext uri="{FF2B5EF4-FFF2-40B4-BE49-F238E27FC236}">
                <a16:creationId xmlns:a16="http://schemas.microsoft.com/office/drawing/2014/main" id="{511F3AC9-004D-5354-8C47-507E9F010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5557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56396" name="Rectangle 76">
            <a:extLst>
              <a:ext uri="{FF2B5EF4-FFF2-40B4-BE49-F238E27FC236}">
                <a16:creationId xmlns:a16="http://schemas.microsoft.com/office/drawing/2014/main" id="{2503DF82-D478-FDDF-0CCD-836B34D09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2</a:t>
            </a:r>
            <a:endParaRPr lang="ru-RU" altLang="ru-RU"/>
          </a:p>
        </p:txBody>
      </p:sp>
      <p:sp>
        <p:nvSpPr>
          <p:cNvPr id="56397" name="Rectangle 77">
            <a:extLst>
              <a:ext uri="{FF2B5EF4-FFF2-40B4-BE49-F238E27FC236}">
                <a16:creationId xmlns:a16="http://schemas.microsoft.com/office/drawing/2014/main" id="{21CA782E-BAC1-E606-7429-CC8F30855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56398" name="Rectangle 78">
            <a:extLst>
              <a:ext uri="{FF2B5EF4-FFF2-40B4-BE49-F238E27FC236}">
                <a16:creationId xmlns:a16="http://schemas.microsoft.com/office/drawing/2014/main" id="{8C536B77-3790-7238-9833-F1DB42F57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4</a:t>
            </a:r>
            <a:endParaRPr lang="ru-RU" altLang="ru-RU"/>
          </a:p>
        </p:txBody>
      </p:sp>
      <p:sp>
        <p:nvSpPr>
          <p:cNvPr id="56399" name="Rectangle 79">
            <a:extLst>
              <a:ext uri="{FF2B5EF4-FFF2-40B4-BE49-F238E27FC236}">
                <a16:creationId xmlns:a16="http://schemas.microsoft.com/office/drawing/2014/main" id="{500D9838-0967-5445-1247-2DA094EFF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56400" name="Rectangle 80">
            <a:extLst>
              <a:ext uri="{FF2B5EF4-FFF2-40B4-BE49-F238E27FC236}">
                <a16:creationId xmlns:a16="http://schemas.microsoft.com/office/drawing/2014/main" id="{D534A715-EEAA-668B-E70D-3C7B68DD9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6</a:t>
            </a:r>
            <a:endParaRPr lang="ru-RU" altLang="ru-RU"/>
          </a:p>
        </p:txBody>
      </p:sp>
      <p:sp>
        <p:nvSpPr>
          <p:cNvPr id="56401" name="Rectangle 81">
            <a:extLst>
              <a:ext uri="{FF2B5EF4-FFF2-40B4-BE49-F238E27FC236}">
                <a16:creationId xmlns:a16="http://schemas.microsoft.com/office/drawing/2014/main" id="{F3E9A9B2-C69D-8782-2D58-6FA862740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56402" name="Rectangle 82">
            <a:extLst>
              <a:ext uri="{FF2B5EF4-FFF2-40B4-BE49-F238E27FC236}">
                <a16:creationId xmlns:a16="http://schemas.microsoft.com/office/drawing/2014/main" id="{9E1B5569-6BF5-D92F-0BBC-7ACEB511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8</a:t>
            </a:r>
            <a:endParaRPr lang="ru-RU" altLang="ru-RU"/>
          </a:p>
        </p:txBody>
      </p:sp>
      <p:sp>
        <p:nvSpPr>
          <p:cNvPr id="56403" name="Rectangle 83">
            <a:extLst>
              <a:ext uri="{FF2B5EF4-FFF2-40B4-BE49-F238E27FC236}">
                <a16:creationId xmlns:a16="http://schemas.microsoft.com/office/drawing/2014/main" id="{CDAC7A07-C3FA-6BB8-6D29-1829812D0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9</a:t>
            </a:r>
            <a:endParaRPr lang="ru-RU" altLang="ru-RU"/>
          </a:p>
        </p:txBody>
      </p:sp>
      <p:sp>
        <p:nvSpPr>
          <p:cNvPr id="56404" name="Rectangle 84">
            <a:extLst>
              <a:ext uri="{FF2B5EF4-FFF2-40B4-BE49-F238E27FC236}">
                <a16:creationId xmlns:a16="http://schemas.microsoft.com/office/drawing/2014/main" id="{527046B0-BFBA-033A-B756-4A622CE06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10</a:t>
            </a:r>
            <a:endParaRPr lang="ru-RU" altLang="ru-RU"/>
          </a:p>
        </p:txBody>
      </p:sp>
      <p:sp>
        <p:nvSpPr>
          <p:cNvPr id="56405" name="Rectangle 85">
            <a:extLst>
              <a:ext uri="{FF2B5EF4-FFF2-40B4-BE49-F238E27FC236}">
                <a16:creationId xmlns:a16="http://schemas.microsoft.com/office/drawing/2014/main" id="{872BF576-0478-4873-77D3-D10B4972D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8150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11</a:t>
            </a:r>
            <a:endParaRPr lang="ru-RU" altLang="ru-RU"/>
          </a:p>
        </p:txBody>
      </p:sp>
      <p:sp>
        <p:nvSpPr>
          <p:cNvPr id="56406" name="Rectangle 86">
            <a:extLst>
              <a:ext uri="{FF2B5EF4-FFF2-40B4-BE49-F238E27FC236}">
                <a16:creationId xmlns:a16="http://schemas.microsoft.com/office/drawing/2014/main" id="{1A78EA57-8680-C9D6-FF6A-4ABB4A2AA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541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6407" name="Rectangle 87">
            <a:extLst>
              <a:ext uri="{FF2B5EF4-FFF2-40B4-BE49-F238E27FC236}">
                <a16:creationId xmlns:a16="http://schemas.microsoft.com/office/drawing/2014/main" id="{09059395-DBA9-7260-4D51-B4AF7D153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19907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2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6408" name="Rectangle 88">
            <a:extLst>
              <a:ext uri="{FF2B5EF4-FFF2-40B4-BE49-F238E27FC236}">
                <a16:creationId xmlns:a16="http://schemas.microsoft.com/office/drawing/2014/main" id="{260E554E-5B83-4C27-56F0-AF889FEAA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4161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3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6409" name="Rectangle 89">
            <a:extLst>
              <a:ext uri="{FF2B5EF4-FFF2-40B4-BE49-F238E27FC236}">
                <a16:creationId xmlns:a16="http://schemas.microsoft.com/office/drawing/2014/main" id="{FA1E43B8-57D7-B8A9-D0A1-567920544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8527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4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6410" name="Rectangle 90">
            <a:extLst>
              <a:ext uri="{FF2B5EF4-FFF2-40B4-BE49-F238E27FC236}">
                <a16:creationId xmlns:a16="http://schemas.microsoft.com/office/drawing/2014/main" id="{4DC48CD4-A645-8FA2-3F68-B35CBF058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32670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5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6411" name="Rectangle 91">
            <a:extLst>
              <a:ext uri="{FF2B5EF4-FFF2-40B4-BE49-F238E27FC236}">
                <a16:creationId xmlns:a16="http://schemas.microsoft.com/office/drawing/2014/main" id="{2D082AC2-F31F-C14F-CCAB-5962DC989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370205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6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6412" name="Rectangle 92">
            <a:extLst>
              <a:ext uri="{FF2B5EF4-FFF2-40B4-BE49-F238E27FC236}">
                <a16:creationId xmlns:a16="http://schemas.microsoft.com/office/drawing/2014/main" id="{0D76E14B-154D-865A-8ECB-11CD10D36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41259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7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6413" name="Rectangle 93">
            <a:extLst>
              <a:ext uri="{FF2B5EF4-FFF2-40B4-BE49-F238E27FC236}">
                <a16:creationId xmlns:a16="http://schemas.microsoft.com/office/drawing/2014/main" id="{06F9C558-4015-E28C-8C05-E1D0DF2B3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45577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8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6414" name="Rectangle 94">
            <a:extLst>
              <a:ext uri="{FF2B5EF4-FFF2-40B4-BE49-F238E27FC236}">
                <a16:creationId xmlns:a16="http://schemas.microsoft.com/office/drawing/2014/main" id="{B495914C-D931-A307-AD41-41AA03CBA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9863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9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6415" name="Rectangle 95">
            <a:extLst>
              <a:ext uri="{FF2B5EF4-FFF2-40B4-BE49-F238E27FC236}">
                <a16:creationId xmlns:a16="http://schemas.microsoft.com/office/drawing/2014/main" id="{5FB8326B-8190-0F1E-9BC0-60FF1ECEC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54006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10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6416" name="Rectangle 96">
            <a:extLst>
              <a:ext uri="{FF2B5EF4-FFF2-40B4-BE49-F238E27FC236}">
                <a16:creationId xmlns:a16="http://schemas.microsoft.com/office/drawing/2014/main" id="{2904E486-3DA8-5102-C6F9-4B5A5EB15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58134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11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4498848F-C12E-211D-0A09-8D947BC9B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10. Оптическое устройство ввода информации</a:t>
            </a:r>
            <a:r>
              <a:rPr lang="ru-RU" altLang="ru-RU" sz="4000"/>
              <a:t> 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D3AF3AB-EFB3-7C69-A0FF-6B475088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E61E4EE4-B2F2-2624-FCA4-6460853E7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BB7F3488-2110-94EA-97D6-29964150A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7FD417DA-589E-04E9-E33D-1F2790D6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</a:t>
            </a:r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73668D80-1705-009E-5E48-0B7B7744D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09C0C5F0-46AB-4941-E4E8-E3DC8781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F25D7F57-0D17-9A05-6214-29F17C46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7354" name="Rectangle 10">
            <a:extLst>
              <a:ext uri="{FF2B5EF4-FFF2-40B4-BE49-F238E27FC236}">
                <a16:creationId xmlns:a16="http://schemas.microsoft.com/office/drawing/2014/main" id="{A1514002-0A69-1F16-BC3A-8C8AB256E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7355" name="Rectangle 11">
            <a:extLst>
              <a:ext uri="{FF2B5EF4-FFF2-40B4-BE49-F238E27FC236}">
                <a16:creationId xmlns:a16="http://schemas.microsoft.com/office/drawing/2014/main" id="{41C7052D-1F06-D19D-0FCC-172F53834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7356" name="Rectangle 12">
            <a:extLst>
              <a:ext uri="{FF2B5EF4-FFF2-40B4-BE49-F238E27FC236}">
                <a16:creationId xmlns:a16="http://schemas.microsoft.com/office/drawing/2014/main" id="{CB3EB4DB-52DA-208E-FB8C-D1CACA1B8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7357" name="Rectangle 13">
            <a:extLst>
              <a:ext uri="{FF2B5EF4-FFF2-40B4-BE49-F238E27FC236}">
                <a16:creationId xmlns:a16="http://schemas.microsoft.com/office/drawing/2014/main" id="{36030B8C-FB10-167A-A54C-9A1DC6361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7358" name="Rectangle 14">
            <a:extLst>
              <a:ext uri="{FF2B5EF4-FFF2-40B4-BE49-F238E27FC236}">
                <a16:creationId xmlns:a16="http://schemas.microsoft.com/office/drawing/2014/main" id="{95CE7087-00D2-9102-BCE6-F9561B0F4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7359" name="Rectangle 15">
            <a:extLst>
              <a:ext uri="{FF2B5EF4-FFF2-40B4-BE49-F238E27FC236}">
                <a16:creationId xmlns:a16="http://schemas.microsoft.com/office/drawing/2014/main" id="{6327225C-A098-B742-7166-620FB5830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7360" name="Rectangle 16">
            <a:extLst>
              <a:ext uri="{FF2B5EF4-FFF2-40B4-BE49-F238E27FC236}">
                <a16:creationId xmlns:a16="http://schemas.microsoft.com/office/drawing/2014/main" id="{F6D7F66D-B683-9086-5C08-752F90C2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7361" name="Rectangle 17">
            <a:extLst>
              <a:ext uri="{FF2B5EF4-FFF2-40B4-BE49-F238E27FC236}">
                <a16:creationId xmlns:a16="http://schemas.microsoft.com/office/drawing/2014/main" id="{1B7282B5-10E4-E086-67B5-389D3C50F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57362" name="Rectangle 18">
            <a:extLst>
              <a:ext uri="{FF2B5EF4-FFF2-40B4-BE49-F238E27FC236}">
                <a16:creationId xmlns:a16="http://schemas.microsoft.com/office/drawing/2014/main" id="{2D46BCEA-42EC-6DA7-1634-47ECB862B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7363" name="Rectangle 19">
            <a:extLst>
              <a:ext uri="{FF2B5EF4-FFF2-40B4-BE49-F238E27FC236}">
                <a16:creationId xmlns:a16="http://schemas.microsoft.com/office/drawing/2014/main" id="{357DA292-0A79-1FA4-44E7-24E29F57D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7364" name="Rectangle 20">
            <a:extLst>
              <a:ext uri="{FF2B5EF4-FFF2-40B4-BE49-F238E27FC236}">
                <a16:creationId xmlns:a16="http://schemas.microsoft.com/office/drawing/2014/main" id="{DD3D50C4-6EAF-87A4-3794-482255973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7365" name="Rectangle 21">
            <a:extLst>
              <a:ext uri="{FF2B5EF4-FFF2-40B4-BE49-F238E27FC236}">
                <a16:creationId xmlns:a16="http://schemas.microsoft.com/office/drawing/2014/main" id="{3272D484-1144-2C77-CBCB-41948B6FC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7366" name="Rectangle 22">
            <a:extLst>
              <a:ext uri="{FF2B5EF4-FFF2-40B4-BE49-F238E27FC236}">
                <a16:creationId xmlns:a16="http://schemas.microsoft.com/office/drawing/2014/main" id="{3123B054-B22A-6282-91C4-F0D931A8D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</a:t>
            </a:r>
          </a:p>
        </p:txBody>
      </p:sp>
      <p:sp>
        <p:nvSpPr>
          <p:cNvPr id="57367" name="Rectangle 23">
            <a:extLst>
              <a:ext uri="{FF2B5EF4-FFF2-40B4-BE49-F238E27FC236}">
                <a16:creationId xmlns:a16="http://schemas.microsoft.com/office/drawing/2014/main" id="{988F6A01-DE2E-BBBA-02CF-9215BEA7B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7368" name="Rectangle 24">
            <a:extLst>
              <a:ext uri="{FF2B5EF4-FFF2-40B4-BE49-F238E27FC236}">
                <a16:creationId xmlns:a16="http://schemas.microsoft.com/office/drawing/2014/main" id="{3099D812-D394-5385-552E-AF63A8CF8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7369" name="Rectangle 25">
            <a:extLst>
              <a:ext uri="{FF2B5EF4-FFF2-40B4-BE49-F238E27FC236}">
                <a16:creationId xmlns:a16="http://schemas.microsoft.com/office/drawing/2014/main" id="{A01E010B-8372-0BCC-8D13-5A8D14BFA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7370" name="Rectangle 26">
            <a:extLst>
              <a:ext uri="{FF2B5EF4-FFF2-40B4-BE49-F238E27FC236}">
                <a16:creationId xmlns:a16="http://schemas.microsoft.com/office/drawing/2014/main" id="{07B8F8D7-E5E6-7F7D-215A-2F2D4E611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7371" name="Rectangle 27">
            <a:extLst>
              <a:ext uri="{FF2B5EF4-FFF2-40B4-BE49-F238E27FC236}">
                <a16:creationId xmlns:a16="http://schemas.microsoft.com/office/drawing/2014/main" id="{8FD4E3FD-7401-0FB8-D6F4-6B06BF010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7372" name="Rectangle 28">
            <a:extLst>
              <a:ext uri="{FF2B5EF4-FFF2-40B4-BE49-F238E27FC236}">
                <a16:creationId xmlns:a16="http://schemas.microsoft.com/office/drawing/2014/main" id="{ED51BE9B-217F-AE9D-B0B6-69A9DE2A8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57373" name="Rectangle 29">
            <a:extLst>
              <a:ext uri="{FF2B5EF4-FFF2-40B4-BE49-F238E27FC236}">
                <a16:creationId xmlns:a16="http://schemas.microsoft.com/office/drawing/2014/main" id="{A6BBDEEB-8F26-70DC-F6B2-02A632EEC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7374" name="Rectangle 30">
            <a:extLst>
              <a:ext uri="{FF2B5EF4-FFF2-40B4-BE49-F238E27FC236}">
                <a16:creationId xmlns:a16="http://schemas.microsoft.com/office/drawing/2014/main" id="{252D020A-0AFF-AA85-120E-908B11A27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7375" name="Rectangle 31">
            <a:extLst>
              <a:ext uri="{FF2B5EF4-FFF2-40B4-BE49-F238E27FC236}">
                <a16:creationId xmlns:a16="http://schemas.microsoft.com/office/drawing/2014/main" id="{8B4B92F2-8F11-BD16-3CCA-D87339B75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7376" name="Rectangle 32">
            <a:extLst>
              <a:ext uri="{FF2B5EF4-FFF2-40B4-BE49-F238E27FC236}">
                <a16:creationId xmlns:a16="http://schemas.microsoft.com/office/drawing/2014/main" id="{47333858-6107-A7B1-EBA8-7E84A493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</a:t>
            </a:r>
          </a:p>
        </p:txBody>
      </p:sp>
      <p:sp>
        <p:nvSpPr>
          <p:cNvPr id="57377" name="Rectangle 33">
            <a:extLst>
              <a:ext uri="{FF2B5EF4-FFF2-40B4-BE49-F238E27FC236}">
                <a16:creationId xmlns:a16="http://schemas.microsoft.com/office/drawing/2014/main" id="{53CE3175-54AA-A3D6-9B9A-D4FC5BBE3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7378" name="Rectangle 34">
            <a:extLst>
              <a:ext uri="{FF2B5EF4-FFF2-40B4-BE49-F238E27FC236}">
                <a16:creationId xmlns:a16="http://schemas.microsoft.com/office/drawing/2014/main" id="{2178E34A-6160-00EB-F1A3-0E49B3761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7379" name="Rectangle 35">
            <a:extLst>
              <a:ext uri="{FF2B5EF4-FFF2-40B4-BE49-F238E27FC236}">
                <a16:creationId xmlns:a16="http://schemas.microsoft.com/office/drawing/2014/main" id="{1C3A9357-99CB-2BC1-9650-D9B5436BC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7380" name="Rectangle 36">
            <a:extLst>
              <a:ext uri="{FF2B5EF4-FFF2-40B4-BE49-F238E27FC236}">
                <a16:creationId xmlns:a16="http://schemas.microsoft.com/office/drawing/2014/main" id="{AAAE45F2-1059-C51C-578E-26D308FD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7381" name="Rectangle 37">
            <a:extLst>
              <a:ext uri="{FF2B5EF4-FFF2-40B4-BE49-F238E27FC236}">
                <a16:creationId xmlns:a16="http://schemas.microsoft.com/office/drawing/2014/main" id="{AAAA531C-9B03-0880-65E8-FEAD4E28A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57382" name="Rectangle 38">
            <a:extLst>
              <a:ext uri="{FF2B5EF4-FFF2-40B4-BE49-F238E27FC236}">
                <a16:creationId xmlns:a16="http://schemas.microsoft.com/office/drawing/2014/main" id="{8FEA48F9-F3E2-1406-3DEB-8BD63F67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7383" name="Rectangle 39">
            <a:extLst>
              <a:ext uri="{FF2B5EF4-FFF2-40B4-BE49-F238E27FC236}">
                <a16:creationId xmlns:a16="http://schemas.microsoft.com/office/drawing/2014/main" id="{39A41DEC-DEDF-1F34-EF22-E79F3515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7384" name="Rectangle 40">
            <a:extLst>
              <a:ext uri="{FF2B5EF4-FFF2-40B4-BE49-F238E27FC236}">
                <a16:creationId xmlns:a16="http://schemas.microsoft.com/office/drawing/2014/main" id="{0A264151-B669-B5D4-8070-05AA190AB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7385" name="Rectangle 41">
            <a:extLst>
              <a:ext uri="{FF2B5EF4-FFF2-40B4-BE49-F238E27FC236}">
                <a16:creationId xmlns:a16="http://schemas.microsoft.com/office/drawing/2014/main" id="{60C8E4B2-A68D-3CFE-A3DD-52FAB168B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7386" name="Rectangle 42">
            <a:extLst>
              <a:ext uri="{FF2B5EF4-FFF2-40B4-BE49-F238E27FC236}">
                <a16:creationId xmlns:a16="http://schemas.microsoft.com/office/drawing/2014/main" id="{04584BFC-7E67-4EE4-4661-B3CCBD17D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7387" name="Rectangle 43">
            <a:extLst>
              <a:ext uri="{FF2B5EF4-FFF2-40B4-BE49-F238E27FC236}">
                <a16:creationId xmlns:a16="http://schemas.microsoft.com/office/drawing/2014/main" id="{06BEB7CE-81C1-1A63-BB11-0EBFB9B84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</a:t>
            </a:r>
          </a:p>
        </p:txBody>
      </p:sp>
      <p:sp>
        <p:nvSpPr>
          <p:cNvPr id="57388" name="Rectangle 44">
            <a:extLst>
              <a:ext uri="{FF2B5EF4-FFF2-40B4-BE49-F238E27FC236}">
                <a16:creationId xmlns:a16="http://schemas.microsoft.com/office/drawing/2014/main" id="{40F08D15-760C-9A41-8D76-50A80AA5A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7389" name="Rectangle 45">
            <a:extLst>
              <a:ext uri="{FF2B5EF4-FFF2-40B4-BE49-F238E27FC236}">
                <a16:creationId xmlns:a16="http://schemas.microsoft.com/office/drawing/2014/main" id="{C0E5FF0D-EBAE-8650-15A5-B679C3EE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7390" name="Rectangle 46">
            <a:extLst>
              <a:ext uri="{FF2B5EF4-FFF2-40B4-BE49-F238E27FC236}">
                <a16:creationId xmlns:a16="http://schemas.microsoft.com/office/drawing/2014/main" id="{1D42CE6E-9F2B-8FAA-6CF8-3C0322809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7391" name="Rectangle 47">
            <a:extLst>
              <a:ext uri="{FF2B5EF4-FFF2-40B4-BE49-F238E27FC236}">
                <a16:creationId xmlns:a16="http://schemas.microsoft.com/office/drawing/2014/main" id="{FDCF8351-B605-906A-9B6C-5FC7B868E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б</a:t>
            </a:r>
          </a:p>
        </p:txBody>
      </p:sp>
      <p:sp>
        <p:nvSpPr>
          <p:cNvPr id="57392" name="Rectangle 48">
            <a:extLst>
              <a:ext uri="{FF2B5EF4-FFF2-40B4-BE49-F238E27FC236}">
                <a16:creationId xmlns:a16="http://schemas.microsoft.com/office/drawing/2014/main" id="{46255A86-28EE-A117-912D-C4A5C4EBD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7393" name="Rectangle 49">
            <a:extLst>
              <a:ext uri="{FF2B5EF4-FFF2-40B4-BE49-F238E27FC236}">
                <a16:creationId xmlns:a16="http://schemas.microsoft.com/office/drawing/2014/main" id="{6E2E46E0-72B9-FFFC-97E1-353F02C94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57394" name="Rectangle 50">
            <a:extLst>
              <a:ext uri="{FF2B5EF4-FFF2-40B4-BE49-F238E27FC236}">
                <a16:creationId xmlns:a16="http://schemas.microsoft.com/office/drawing/2014/main" id="{4091B9DD-6F99-B90B-9E82-0AC719D16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б</a:t>
            </a:r>
          </a:p>
        </p:txBody>
      </p:sp>
      <p:sp>
        <p:nvSpPr>
          <p:cNvPr id="57395" name="Rectangle 51">
            <a:extLst>
              <a:ext uri="{FF2B5EF4-FFF2-40B4-BE49-F238E27FC236}">
                <a16:creationId xmlns:a16="http://schemas.microsoft.com/office/drawing/2014/main" id="{C4816084-5072-EE86-05C0-60BF3AC19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7396" name="Rectangle 52">
            <a:extLst>
              <a:ext uri="{FF2B5EF4-FFF2-40B4-BE49-F238E27FC236}">
                <a16:creationId xmlns:a16="http://schemas.microsoft.com/office/drawing/2014/main" id="{438FAF66-E6AB-6435-E9FB-F716285E2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7397" name="Rectangle 53">
            <a:extLst>
              <a:ext uri="{FF2B5EF4-FFF2-40B4-BE49-F238E27FC236}">
                <a16:creationId xmlns:a16="http://schemas.microsoft.com/office/drawing/2014/main" id="{347D23B1-7D97-F81C-E78E-E5EBC2E46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7398" name="Rectangle 54">
            <a:extLst>
              <a:ext uri="{FF2B5EF4-FFF2-40B4-BE49-F238E27FC236}">
                <a16:creationId xmlns:a16="http://schemas.microsoft.com/office/drawing/2014/main" id="{7CA350E8-E9F0-5337-F263-ADFE4B52C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7399" name="Rectangle 55">
            <a:extLst>
              <a:ext uri="{FF2B5EF4-FFF2-40B4-BE49-F238E27FC236}">
                <a16:creationId xmlns:a16="http://schemas.microsoft.com/office/drawing/2014/main" id="{D5663804-BA23-E67E-7DBA-96ABEF02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7400" name="Rectangle 56">
            <a:extLst>
              <a:ext uri="{FF2B5EF4-FFF2-40B4-BE49-F238E27FC236}">
                <a16:creationId xmlns:a16="http://schemas.microsoft.com/office/drawing/2014/main" id="{E80D1076-15ED-033F-5DB9-A4F6A07DD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ч</a:t>
            </a:r>
          </a:p>
        </p:txBody>
      </p:sp>
      <p:sp>
        <p:nvSpPr>
          <p:cNvPr id="57401" name="Rectangle 57">
            <a:extLst>
              <a:ext uri="{FF2B5EF4-FFF2-40B4-BE49-F238E27FC236}">
                <a16:creationId xmlns:a16="http://schemas.microsoft.com/office/drawing/2014/main" id="{CDA7A3B0-C333-7EFA-C13F-0A5826717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7402" name="Rectangle 58">
            <a:extLst>
              <a:ext uri="{FF2B5EF4-FFF2-40B4-BE49-F238E27FC236}">
                <a16:creationId xmlns:a16="http://schemas.microsoft.com/office/drawing/2014/main" id="{B5BA3833-0EE4-CDFA-D71F-050B605D2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9799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7403" name="Rectangle 59">
            <a:extLst>
              <a:ext uri="{FF2B5EF4-FFF2-40B4-BE49-F238E27FC236}">
                <a16:creationId xmlns:a16="http://schemas.microsoft.com/office/drawing/2014/main" id="{87093FED-77B9-71C7-FB82-3D22C4CB5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</a:t>
            </a:r>
          </a:p>
        </p:txBody>
      </p:sp>
      <p:sp>
        <p:nvSpPr>
          <p:cNvPr id="57404" name="Rectangle 60">
            <a:extLst>
              <a:ext uri="{FF2B5EF4-FFF2-40B4-BE49-F238E27FC236}">
                <a16:creationId xmlns:a16="http://schemas.microsoft.com/office/drawing/2014/main" id="{FDE50975-0F15-538E-7D61-0E7E279DC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в</a:t>
            </a:r>
          </a:p>
        </p:txBody>
      </p:sp>
      <p:sp>
        <p:nvSpPr>
          <p:cNvPr id="57405" name="Rectangle 61">
            <a:extLst>
              <a:ext uri="{FF2B5EF4-FFF2-40B4-BE49-F238E27FC236}">
                <a16:creationId xmlns:a16="http://schemas.microsoft.com/office/drawing/2014/main" id="{F67DB19B-256E-5347-00F4-C719F858C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7406" name="Rectangle 62">
            <a:extLst>
              <a:ext uri="{FF2B5EF4-FFF2-40B4-BE49-F238E27FC236}">
                <a16:creationId xmlns:a16="http://schemas.microsoft.com/office/drawing/2014/main" id="{3BF78024-67D6-182C-1A80-2CA613FD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7407" name="Rectangle 63">
            <a:extLst>
              <a:ext uri="{FF2B5EF4-FFF2-40B4-BE49-F238E27FC236}">
                <a16:creationId xmlns:a16="http://schemas.microsoft.com/office/drawing/2014/main" id="{45BC2936-DBDC-1495-B849-39CC1E42F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7408" name="Rectangle 64">
            <a:extLst>
              <a:ext uri="{FF2B5EF4-FFF2-40B4-BE49-F238E27FC236}">
                <a16:creationId xmlns:a16="http://schemas.microsoft.com/office/drawing/2014/main" id="{6E8A4C15-754E-CD64-01F5-55F1FC132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39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7409" name="Rectangle 65">
            <a:extLst>
              <a:ext uri="{FF2B5EF4-FFF2-40B4-BE49-F238E27FC236}">
                <a16:creationId xmlns:a16="http://schemas.microsoft.com/office/drawing/2014/main" id="{96B3E83A-DD38-35DF-71E3-D258052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7410" name="Rectangle 66">
            <a:extLst>
              <a:ext uri="{FF2B5EF4-FFF2-40B4-BE49-F238E27FC236}">
                <a16:creationId xmlns:a16="http://schemas.microsoft.com/office/drawing/2014/main" id="{C0EABAF8-FF3B-8C80-CC41-1BE6E4E43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7411" name="Rectangle 67">
            <a:extLst>
              <a:ext uri="{FF2B5EF4-FFF2-40B4-BE49-F238E27FC236}">
                <a16:creationId xmlns:a16="http://schemas.microsoft.com/office/drawing/2014/main" id="{81401E0C-67C2-89A4-21D3-20AC355B0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7412" name="Rectangle 68">
            <a:extLst>
              <a:ext uri="{FF2B5EF4-FFF2-40B4-BE49-F238E27FC236}">
                <a16:creationId xmlns:a16="http://schemas.microsoft.com/office/drawing/2014/main" id="{D4779788-01E2-A9FD-2404-D571AABE2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7413" name="Rectangle 69">
            <a:extLst>
              <a:ext uri="{FF2B5EF4-FFF2-40B4-BE49-F238E27FC236}">
                <a16:creationId xmlns:a16="http://schemas.microsoft.com/office/drawing/2014/main" id="{F748CF48-A0D7-A501-7A17-3484D9AEF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7414" name="Rectangle 70">
            <a:extLst>
              <a:ext uri="{FF2B5EF4-FFF2-40B4-BE49-F238E27FC236}">
                <a16:creationId xmlns:a16="http://schemas.microsoft.com/office/drawing/2014/main" id="{75275417-A2F5-737C-87AD-D21555C38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7415" name="Rectangle 71">
            <a:extLst>
              <a:ext uri="{FF2B5EF4-FFF2-40B4-BE49-F238E27FC236}">
                <a16:creationId xmlns:a16="http://schemas.microsoft.com/office/drawing/2014/main" id="{AF14B5B6-7CE7-B525-E030-77F2D9B1C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7416" name="Rectangle 72">
            <a:extLst>
              <a:ext uri="{FF2B5EF4-FFF2-40B4-BE49-F238E27FC236}">
                <a16:creationId xmlns:a16="http://schemas.microsoft.com/office/drawing/2014/main" id="{0ADDB75C-EAEF-6880-0795-21107C065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7417" name="Rectangle 73">
            <a:extLst>
              <a:ext uri="{FF2B5EF4-FFF2-40B4-BE49-F238E27FC236}">
                <a16:creationId xmlns:a16="http://schemas.microsoft.com/office/drawing/2014/main" id="{289E88C7-4C12-984C-8C4D-1B6DC6681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7418" name="Rectangle 74">
            <a:extLst>
              <a:ext uri="{FF2B5EF4-FFF2-40B4-BE49-F238E27FC236}">
                <a16:creationId xmlns:a16="http://schemas.microsoft.com/office/drawing/2014/main" id="{A3A3D256-60ED-5F74-07E8-F5B18EE1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7419" name="Rectangle 75">
            <a:extLst>
              <a:ext uri="{FF2B5EF4-FFF2-40B4-BE49-F238E27FC236}">
                <a16:creationId xmlns:a16="http://schemas.microsoft.com/office/drawing/2014/main" id="{8E1796C5-CDD2-35B1-F741-6706C61C3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5557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57420" name="Rectangle 76">
            <a:extLst>
              <a:ext uri="{FF2B5EF4-FFF2-40B4-BE49-F238E27FC236}">
                <a16:creationId xmlns:a16="http://schemas.microsoft.com/office/drawing/2014/main" id="{124A4FAC-5897-82E2-8E51-79416A91B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2</a:t>
            </a:r>
            <a:endParaRPr lang="ru-RU" altLang="ru-RU"/>
          </a:p>
        </p:txBody>
      </p:sp>
      <p:sp>
        <p:nvSpPr>
          <p:cNvPr id="57421" name="Rectangle 77">
            <a:extLst>
              <a:ext uri="{FF2B5EF4-FFF2-40B4-BE49-F238E27FC236}">
                <a16:creationId xmlns:a16="http://schemas.microsoft.com/office/drawing/2014/main" id="{6C3C327E-C841-D49B-2B88-0A57D6CFB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57422" name="Rectangle 78">
            <a:extLst>
              <a:ext uri="{FF2B5EF4-FFF2-40B4-BE49-F238E27FC236}">
                <a16:creationId xmlns:a16="http://schemas.microsoft.com/office/drawing/2014/main" id="{F72AB5B2-B6D7-566C-2155-B3A9DCBA5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4</a:t>
            </a:r>
            <a:endParaRPr lang="ru-RU" altLang="ru-RU"/>
          </a:p>
        </p:txBody>
      </p:sp>
      <p:sp>
        <p:nvSpPr>
          <p:cNvPr id="57423" name="Rectangle 79">
            <a:extLst>
              <a:ext uri="{FF2B5EF4-FFF2-40B4-BE49-F238E27FC236}">
                <a16:creationId xmlns:a16="http://schemas.microsoft.com/office/drawing/2014/main" id="{DDCB0A94-A102-A947-3DF1-446BCCE7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57424" name="Rectangle 80">
            <a:extLst>
              <a:ext uri="{FF2B5EF4-FFF2-40B4-BE49-F238E27FC236}">
                <a16:creationId xmlns:a16="http://schemas.microsoft.com/office/drawing/2014/main" id="{A1C4D76E-486B-F225-757D-7889FC4EF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6</a:t>
            </a:r>
            <a:endParaRPr lang="ru-RU" altLang="ru-RU"/>
          </a:p>
        </p:txBody>
      </p:sp>
      <p:sp>
        <p:nvSpPr>
          <p:cNvPr id="57425" name="Rectangle 81">
            <a:extLst>
              <a:ext uri="{FF2B5EF4-FFF2-40B4-BE49-F238E27FC236}">
                <a16:creationId xmlns:a16="http://schemas.microsoft.com/office/drawing/2014/main" id="{93BE1299-0BAD-6FBC-165B-0AE9544AB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57426" name="Rectangle 82">
            <a:extLst>
              <a:ext uri="{FF2B5EF4-FFF2-40B4-BE49-F238E27FC236}">
                <a16:creationId xmlns:a16="http://schemas.microsoft.com/office/drawing/2014/main" id="{8C65C526-D48F-856A-0F74-EBE62BA6B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8</a:t>
            </a:r>
            <a:endParaRPr lang="ru-RU" altLang="ru-RU"/>
          </a:p>
        </p:txBody>
      </p:sp>
      <p:sp>
        <p:nvSpPr>
          <p:cNvPr id="57427" name="Rectangle 83">
            <a:extLst>
              <a:ext uri="{FF2B5EF4-FFF2-40B4-BE49-F238E27FC236}">
                <a16:creationId xmlns:a16="http://schemas.microsoft.com/office/drawing/2014/main" id="{75BBBBFF-E703-6C9C-6E0D-1713BB2CD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9</a:t>
            </a:r>
            <a:endParaRPr lang="ru-RU" altLang="ru-RU"/>
          </a:p>
        </p:txBody>
      </p:sp>
      <p:sp>
        <p:nvSpPr>
          <p:cNvPr id="57428" name="Rectangle 84">
            <a:extLst>
              <a:ext uri="{FF2B5EF4-FFF2-40B4-BE49-F238E27FC236}">
                <a16:creationId xmlns:a16="http://schemas.microsoft.com/office/drawing/2014/main" id="{4DDDBA24-4B32-AFF1-E9B7-1A7FD890A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10</a:t>
            </a:r>
            <a:endParaRPr lang="ru-RU" altLang="ru-RU"/>
          </a:p>
        </p:txBody>
      </p:sp>
      <p:sp>
        <p:nvSpPr>
          <p:cNvPr id="57429" name="Rectangle 85">
            <a:extLst>
              <a:ext uri="{FF2B5EF4-FFF2-40B4-BE49-F238E27FC236}">
                <a16:creationId xmlns:a16="http://schemas.microsoft.com/office/drawing/2014/main" id="{A905ADB2-AEC0-C2EE-E653-0ACAE1A2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8150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11</a:t>
            </a:r>
            <a:endParaRPr lang="ru-RU" altLang="ru-RU"/>
          </a:p>
        </p:txBody>
      </p:sp>
      <p:sp>
        <p:nvSpPr>
          <p:cNvPr id="57430" name="Rectangle 86">
            <a:extLst>
              <a:ext uri="{FF2B5EF4-FFF2-40B4-BE49-F238E27FC236}">
                <a16:creationId xmlns:a16="http://schemas.microsoft.com/office/drawing/2014/main" id="{4D6FE979-78F8-FE1F-DE2D-C754C944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541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7431" name="Rectangle 87">
            <a:extLst>
              <a:ext uri="{FF2B5EF4-FFF2-40B4-BE49-F238E27FC236}">
                <a16:creationId xmlns:a16="http://schemas.microsoft.com/office/drawing/2014/main" id="{F57BBDD4-7EE2-EE1C-67AF-C431C6E87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19907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2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7432" name="Rectangle 88">
            <a:extLst>
              <a:ext uri="{FF2B5EF4-FFF2-40B4-BE49-F238E27FC236}">
                <a16:creationId xmlns:a16="http://schemas.microsoft.com/office/drawing/2014/main" id="{8BCE1F71-49FE-540E-C993-F0E27B6E2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4161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3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7433" name="Rectangle 89">
            <a:extLst>
              <a:ext uri="{FF2B5EF4-FFF2-40B4-BE49-F238E27FC236}">
                <a16:creationId xmlns:a16="http://schemas.microsoft.com/office/drawing/2014/main" id="{87C5BD6D-7DED-15DE-AF8B-BFA5E9F72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8527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4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7434" name="Rectangle 90">
            <a:extLst>
              <a:ext uri="{FF2B5EF4-FFF2-40B4-BE49-F238E27FC236}">
                <a16:creationId xmlns:a16="http://schemas.microsoft.com/office/drawing/2014/main" id="{71674172-158F-ABEA-8238-8AF97576C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32670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5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7435" name="Rectangle 91">
            <a:extLst>
              <a:ext uri="{FF2B5EF4-FFF2-40B4-BE49-F238E27FC236}">
                <a16:creationId xmlns:a16="http://schemas.microsoft.com/office/drawing/2014/main" id="{CA385D14-FF12-A826-5CAA-29DAA8F17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370205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6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7436" name="Rectangle 92">
            <a:extLst>
              <a:ext uri="{FF2B5EF4-FFF2-40B4-BE49-F238E27FC236}">
                <a16:creationId xmlns:a16="http://schemas.microsoft.com/office/drawing/2014/main" id="{FB9CC883-7C19-B4F6-72B1-A143F69E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41259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7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7437" name="Rectangle 93">
            <a:extLst>
              <a:ext uri="{FF2B5EF4-FFF2-40B4-BE49-F238E27FC236}">
                <a16:creationId xmlns:a16="http://schemas.microsoft.com/office/drawing/2014/main" id="{F58BBB2F-76F8-6276-3C66-195F33194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45577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8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7438" name="Rectangle 94">
            <a:extLst>
              <a:ext uri="{FF2B5EF4-FFF2-40B4-BE49-F238E27FC236}">
                <a16:creationId xmlns:a16="http://schemas.microsoft.com/office/drawing/2014/main" id="{305CC29B-30B3-814B-B14A-6CE360BAF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9863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9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7439" name="Rectangle 95">
            <a:extLst>
              <a:ext uri="{FF2B5EF4-FFF2-40B4-BE49-F238E27FC236}">
                <a16:creationId xmlns:a16="http://schemas.microsoft.com/office/drawing/2014/main" id="{3F2381E4-9B3B-EF3A-0782-EAF719BA6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54006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10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7440" name="Rectangle 96">
            <a:extLst>
              <a:ext uri="{FF2B5EF4-FFF2-40B4-BE49-F238E27FC236}">
                <a16:creationId xmlns:a16="http://schemas.microsoft.com/office/drawing/2014/main" id="{47089948-F7BE-0388-8226-88198080E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58134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11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730DDE48-C9BF-CD02-B147-866BC6613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11. </a:t>
            </a:r>
            <a:r>
              <a:rPr lang="ru-RU" altLang="ru-RU" sz="3200"/>
              <a:t>Программа для подготовки текста</a:t>
            </a:r>
            <a:r>
              <a:rPr lang="ru-RU" altLang="ru-RU" sz="4000"/>
              <a:t> 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7D3C6300-CFFE-29B6-39C1-43124358D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22751683-A06B-86A8-037A-25446148A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17293D68-51DC-DE3B-2721-922E4BB9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92DC0D3F-F4F7-9EAC-5999-398DF39AC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</a:t>
            </a:r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C9451C15-D65F-FD9F-08B8-E2DD04B44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B6A1BE00-9C14-AE74-ED8C-A1D0A270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8377" name="Rectangle 9">
            <a:extLst>
              <a:ext uri="{FF2B5EF4-FFF2-40B4-BE49-F238E27FC236}">
                <a16:creationId xmlns:a16="http://schemas.microsoft.com/office/drawing/2014/main" id="{75E9584D-6CDA-1851-9212-7A7D51919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8378" name="Rectangle 10">
            <a:extLst>
              <a:ext uri="{FF2B5EF4-FFF2-40B4-BE49-F238E27FC236}">
                <a16:creationId xmlns:a16="http://schemas.microsoft.com/office/drawing/2014/main" id="{75472389-4023-0C6C-EC14-D36B76943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8379" name="Rectangle 11">
            <a:extLst>
              <a:ext uri="{FF2B5EF4-FFF2-40B4-BE49-F238E27FC236}">
                <a16:creationId xmlns:a16="http://schemas.microsoft.com/office/drawing/2014/main" id="{A9564DA6-4930-4B2F-D008-B3868B5FC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8380" name="Rectangle 12">
            <a:extLst>
              <a:ext uri="{FF2B5EF4-FFF2-40B4-BE49-F238E27FC236}">
                <a16:creationId xmlns:a16="http://schemas.microsoft.com/office/drawing/2014/main" id="{FF9F1BDE-F44C-09D6-CE4A-7849EFE15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8381" name="Rectangle 13">
            <a:extLst>
              <a:ext uri="{FF2B5EF4-FFF2-40B4-BE49-F238E27FC236}">
                <a16:creationId xmlns:a16="http://schemas.microsoft.com/office/drawing/2014/main" id="{D2A71C87-3289-10A1-2603-58EF4C761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8382" name="Rectangle 14">
            <a:extLst>
              <a:ext uri="{FF2B5EF4-FFF2-40B4-BE49-F238E27FC236}">
                <a16:creationId xmlns:a16="http://schemas.microsoft.com/office/drawing/2014/main" id="{2CE239D4-8AFD-CE68-55F4-8E47EB55C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8383" name="Rectangle 15">
            <a:extLst>
              <a:ext uri="{FF2B5EF4-FFF2-40B4-BE49-F238E27FC236}">
                <a16:creationId xmlns:a16="http://schemas.microsoft.com/office/drawing/2014/main" id="{9A0B7230-6627-E129-A9EB-336792550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8384" name="Rectangle 16">
            <a:extLst>
              <a:ext uri="{FF2B5EF4-FFF2-40B4-BE49-F238E27FC236}">
                <a16:creationId xmlns:a16="http://schemas.microsoft.com/office/drawing/2014/main" id="{4F2A7F39-16C9-066F-3D7A-EA45C6095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8385" name="Rectangle 17">
            <a:extLst>
              <a:ext uri="{FF2B5EF4-FFF2-40B4-BE49-F238E27FC236}">
                <a16:creationId xmlns:a16="http://schemas.microsoft.com/office/drawing/2014/main" id="{F5880B5C-DB01-EC0C-1E58-A2B5FFFB4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58386" name="Rectangle 18">
            <a:extLst>
              <a:ext uri="{FF2B5EF4-FFF2-40B4-BE49-F238E27FC236}">
                <a16:creationId xmlns:a16="http://schemas.microsoft.com/office/drawing/2014/main" id="{974E4B21-4DF8-5358-86B0-CBC951612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8387" name="Rectangle 19">
            <a:extLst>
              <a:ext uri="{FF2B5EF4-FFF2-40B4-BE49-F238E27FC236}">
                <a16:creationId xmlns:a16="http://schemas.microsoft.com/office/drawing/2014/main" id="{DA4948CA-1932-09FF-054B-45F0C98B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8388" name="Rectangle 20">
            <a:extLst>
              <a:ext uri="{FF2B5EF4-FFF2-40B4-BE49-F238E27FC236}">
                <a16:creationId xmlns:a16="http://schemas.microsoft.com/office/drawing/2014/main" id="{17E941BE-6A09-5C4D-F7C5-F094A674E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8389" name="Rectangle 21">
            <a:extLst>
              <a:ext uri="{FF2B5EF4-FFF2-40B4-BE49-F238E27FC236}">
                <a16:creationId xmlns:a16="http://schemas.microsoft.com/office/drawing/2014/main" id="{16CEACFB-F3A3-D2D7-DA4A-8749D5E39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8390" name="Rectangle 22">
            <a:extLst>
              <a:ext uri="{FF2B5EF4-FFF2-40B4-BE49-F238E27FC236}">
                <a16:creationId xmlns:a16="http://schemas.microsoft.com/office/drawing/2014/main" id="{E6A94E3D-F5A1-582C-1502-0EFD4226F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</a:t>
            </a:r>
          </a:p>
        </p:txBody>
      </p:sp>
      <p:sp>
        <p:nvSpPr>
          <p:cNvPr id="58391" name="Rectangle 23">
            <a:extLst>
              <a:ext uri="{FF2B5EF4-FFF2-40B4-BE49-F238E27FC236}">
                <a16:creationId xmlns:a16="http://schemas.microsoft.com/office/drawing/2014/main" id="{233407E7-239A-6FB6-599C-BEC571843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8392" name="Rectangle 24">
            <a:extLst>
              <a:ext uri="{FF2B5EF4-FFF2-40B4-BE49-F238E27FC236}">
                <a16:creationId xmlns:a16="http://schemas.microsoft.com/office/drawing/2014/main" id="{8A280072-C6E9-0C03-BD4B-3B419A003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8393" name="Rectangle 25">
            <a:extLst>
              <a:ext uri="{FF2B5EF4-FFF2-40B4-BE49-F238E27FC236}">
                <a16:creationId xmlns:a16="http://schemas.microsoft.com/office/drawing/2014/main" id="{5F680CCE-8B60-DD6D-BC31-6D28C6F43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8394" name="Rectangle 26">
            <a:extLst>
              <a:ext uri="{FF2B5EF4-FFF2-40B4-BE49-F238E27FC236}">
                <a16:creationId xmlns:a16="http://schemas.microsoft.com/office/drawing/2014/main" id="{3C8673C0-D287-ADA3-A396-FC7D0897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8395" name="Rectangle 27">
            <a:extLst>
              <a:ext uri="{FF2B5EF4-FFF2-40B4-BE49-F238E27FC236}">
                <a16:creationId xmlns:a16="http://schemas.microsoft.com/office/drawing/2014/main" id="{EB88B87B-75DC-B5B7-F0B4-E57C86B1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8396" name="Rectangle 28">
            <a:extLst>
              <a:ext uri="{FF2B5EF4-FFF2-40B4-BE49-F238E27FC236}">
                <a16:creationId xmlns:a16="http://schemas.microsoft.com/office/drawing/2014/main" id="{BC408F73-E0F8-C8C7-F18B-DA7718A66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58397" name="Rectangle 29">
            <a:extLst>
              <a:ext uri="{FF2B5EF4-FFF2-40B4-BE49-F238E27FC236}">
                <a16:creationId xmlns:a16="http://schemas.microsoft.com/office/drawing/2014/main" id="{7DD23C33-C3C4-F729-D03F-66E76E2CC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8398" name="Rectangle 30">
            <a:extLst>
              <a:ext uri="{FF2B5EF4-FFF2-40B4-BE49-F238E27FC236}">
                <a16:creationId xmlns:a16="http://schemas.microsoft.com/office/drawing/2014/main" id="{AA9060C3-9961-7074-2B3D-583661195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8399" name="Rectangle 31">
            <a:extLst>
              <a:ext uri="{FF2B5EF4-FFF2-40B4-BE49-F238E27FC236}">
                <a16:creationId xmlns:a16="http://schemas.microsoft.com/office/drawing/2014/main" id="{B0C7FF70-A4C2-0586-321A-D19987CC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8400" name="Rectangle 32">
            <a:extLst>
              <a:ext uri="{FF2B5EF4-FFF2-40B4-BE49-F238E27FC236}">
                <a16:creationId xmlns:a16="http://schemas.microsoft.com/office/drawing/2014/main" id="{F0A6C6D7-1641-12FC-ADA5-7B9B2D5CD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</a:t>
            </a:r>
          </a:p>
        </p:txBody>
      </p:sp>
      <p:sp>
        <p:nvSpPr>
          <p:cNvPr id="58401" name="Rectangle 33">
            <a:extLst>
              <a:ext uri="{FF2B5EF4-FFF2-40B4-BE49-F238E27FC236}">
                <a16:creationId xmlns:a16="http://schemas.microsoft.com/office/drawing/2014/main" id="{8B72A916-FD80-68A6-1D4F-8C7895AD0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8402" name="Rectangle 34">
            <a:extLst>
              <a:ext uri="{FF2B5EF4-FFF2-40B4-BE49-F238E27FC236}">
                <a16:creationId xmlns:a16="http://schemas.microsoft.com/office/drawing/2014/main" id="{B0C6D802-7103-3BDA-E44D-19E99BBC7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8403" name="Rectangle 35">
            <a:extLst>
              <a:ext uri="{FF2B5EF4-FFF2-40B4-BE49-F238E27FC236}">
                <a16:creationId xmlns:a16="http://schemas.microsoft.com/office/drawing/2014/main" id="{F669ED42-CF8D-1D4B-3CC4-A80AAE8C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8404" name="Rectangle 36">
            <a:extLst>
              <a:ext uri="{FF2B5EF4-FFF2-40B4-BE49-F238E27FC236}">
                <a16:creationId xmlns:a16="http://schemas.microsoft.com/office/drawing/2014/main" id="{5C54B0A6-1989-7225-9300-ACB4CBF9B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8405" name="Rectangle 37">
            <a:extLst>
              <a:ext uri="{FF2B5EF4-FFF2-40B4-BE49-F238E27FC236}">
                <a16:creationId xmlns:a16="http://schemas.microsoft.com/office/drawing/2014/main" id="{B89827A3-B65F-0F4D-00B3-C32BCB255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58406" name="Rectangle 38">
            <a:extLst>
              <a:ext uri="{FF2B5EF4-FFF2-40B4-BE49-F238E27FC236}">
                <a16:creationId xmlns:a16="http://schemas.microsoft.com/office/drawing/2014/main" id="{C31B6EEF-A159-64CA-D6D1-44AC1F626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8407" name="Rectangle 39">
            <a:extLst>
              <a:ext uri="{FF2B5EF4-FFF2-40B4-BE49-F238E27FC236}">
                <a16:creationId xmlns:a16="http://schemas.microsoft.com/office/drawing/2014/main" id="{BCA6C4E5-DC56-A3A5-F6BD-8BC80CAB0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8408" name="Rectangle 40">
            <a:extLst>
              <a:ext uri="{FF2B5EF4-FFF2-40B4-BE49-F238E27FC236}">
                <a16:creationId xmlns:a16="http://schemas.microsoft.com/office/drawing/2014/main" id="{5F2FA042-A23F-BFBA-2467-4D99A7DE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8409" name="Rectangle 41">
            <a:extLst>
              <a:ext uri="{FF2B5EF4-FFF2-40B4-BE49-F238E27FC236}">
                <a16:creationId xmlns:a16="http://schemas.microsoft.com/office/drawing/2014/main" id="{FC76056C-7864-8448-0845-577A9277F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8410" name="Rectangle 42">
            <a:extLst>
              <a:ext uri="{FF2B5EF4-FFF2-40B4-BE49-F238E27FC236}">
                <a16:creationId xmlns:a16="http://schemas.microsoft.com/office/drawing/2014/main" id="{6285401D-ED9F-C0DC-2297-39D80F358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8411" name="Rectangle 43">
            <a:extLst>
              <a:ext uri="{FF2B5EF4-FFF2-40B4-BE49-F238E27FC236}">
                <a16:creationId xmlns:a16="http://schemas.microsoft.com/office/drawing/2014/main" id="{64742B48-BB2E-10E6-91FD-F3A21F5BB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</a:t>
            </a:r>
          </a:p>
        </p:txBody>
      </p:sp>
      <p:sp>
        <p:nvSpPr>
          <p:cNvPr id="58412" name="Rectangle 44">
            <a:extLst>
              <a:ext uri="{FF2B5EF4-FFF2-40B4-BE49-F238E27FC236}">
                <a16:creationId xmlns:a16="http://schemas.microsoft.com/office/drawing/2014/main" id="{57653C8A-9E87-6B70-C959-47F447DC7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8413" name="Rectangle 45">
            <a:extLst>
              <a:ext uri="{FF2B5EF4-FFF2-40B4-BE49-F238E27FC236}">
                <a16:creationId xmlns:a16="http://schemas.microsoft.com/office/drawing/2014/main" id="{F39BB006-F564-88D0-BC06-81AE53D4B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8414" name="Rectangle 46">
            <a:extLst>
              <a:ext uri="{FF2B5EF4-FFF2-40B4-BE49-F238E27FC236}">
                <a16:creationId xmlns:a16="http://schemas.microsoft.com/office/drawing/2014/main" id="{6FF3B7C9-DAEE-1963-9B58-C295D252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8415" name="Rectangle 47">
            <a:extLst>
              <a:ext uri="{FF2B5EF4-FFF2-40B4-BE49-F238E27FC236}">
                <a16:creationId xmlns:a16="http://schemas.microsoft.com/office/drawing/2014/main" id="{9646B4BD-3F62-F7BC-DA5B-AB220739B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б</a:t>
            </a:r>
          </a:p>
        </p:txBody>
      </p:sp>
      <p:sp>
        <p:nvSpPr>
          <p:cNvPr id="58416" name="Rectangle 48">
            <a:extLst>
              <a:ext uri="{FF2B5EF4-FFF2-40B4-BE49-F238E27FC236}">
                <a16:creationId xmlns:a16="http://schemas.microsoft.com/office/drawing/2014/main" id="{6AE301C8-7D8E-4925-834D-D71BAD139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8417" name="Rectangle 49">
            <a:extLst>
              <a:ext uri="{FF2B5EF4-FFF2-40B4-BE49-F238E27FC236}">
                <a16:creationId xmlns:a16="http://schemas.microsoft.com/office/drawing/2014/main" id="{C481A94B-C908-A8B2-743B-6EE711AA1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58418" name="Rectangle 50">
            <a:extLst>
              <a:ext uri="{FF2B5EF4-FFF2-40B4-BE49-F238E27FC236}">
                <a16:creationId xmlns:a16="http://schemas.microsoft.com/office/drawing/2014/main" id="{2D39FC8C-E21E-2671-1DA4-5966FFB30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б</a:t>
            </a:r>
          </a:p>
        </p:txBody>
      </p:sp>
      <p:sp>
        <p:nvSpPr>
          <p:cNvPr id="58419" name="Rectangle 51">
            <a:extLst>
              <a:ext uri="{FF2B5EF4-FFF2-40B4-BE49-F238E27FC236}">
                <a16:creationId xmlns:a16="http://schemas.microsoft.com/office/drawing/2014/main" id="{74CDB016-73C1-6E7A-29A7-BAA486BC2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8420" name="Rectangle 52">
            <a:extLst>
              <a:ext uri="{FF2B5EF4-FFF2-40B4-BE49-F238E27FC236}">
                <a16:creationId xmlns:a16="http://schemas.microsoft.com/office/drawing/2014/main" id="{3265462A-1592-8FAB-5CB3-0153E54FA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8421" name="Rectangle 53">
            <a:extLst>
              <a:ext uri="{FF2B5EF4-FFF2-40B4-BE49-F238E27FC236}">
                <a16:creationId xmlns:a16="http://schemas.microsoft.com/office/drawing/2014/main" id="{E45ADE00-4DA2-7A65-0EA6-283DD7121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8422" name="Rectangle 54">
            <a:extLst>
              <a:ext uri="{FF2B5EF4-FFF2-40B4-BE49-F238E27FC236}">
                <a16:creationId xmlns:a16="http://schemas.microsoft.com/office/drawing/2014/main" id="{AA2EF615-836F-1317-561C-AFC2BF35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8423" name="Rectangle 55">
            <a:extLst>
              <a:ext uri="{FF2B5EF4-FFF2-40B4-BE49-F238E27FC236}">
                <a16:creationId xmlns:a16="http://schemas.microsoft.com/office/drawing/2014/main" id="{F901141D-30AC-78EB-5EDF-6AD4B09B3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8424" name="Rectangle 56">
            <a:extLst>
              <a:ext uri="{FF2B5EF4-FFF2-40B4-BE49-F238E27FC236}">
                <a16:creationId xmlns:a16="http://schemas.microsoft.com/office/drawing/2014/main" id="{269D642C-C533-95B7-40BA-3FFFAF5C0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ч</a:t>
            </a:r>
          </a:p>
        </p:txBody>
      </p:sp>
      <p:sp>
        <p:nvSpPr>
          <p:cNvPr id="58425" name="Rectangle 57">
            <a:extLst>
              <a:ext uri="{FF2B5EF4-FFF2-40B4-BE49-F238E27FC236}">
                <a16:creationId xmlns:a16="http://schemas.microsoft.com/office/drawing/2014/main" id="{20036E4F-709B-E340-808E-2C1976203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8426" name="Rectangle 58">
            <a:extLst>
              <a:ext uri="{FF2B5EF4-FFF2-40B4-BE49-F238E27FC236}">
                <a16:creationId xmlns:a16="http://schemas.microsoft.com/office/drawing/2014/main" id="{6096760C-EE92-8C2A-73E3-1F5EA6C4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9799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8427" name="Rectangle 59">
            <a:extLst>
              <a:ext uri="{FF2B5EF4-FFF2-40B4-BE49-F238E27FC236}">
                <a16:creationId xmlns:a16="http://schemas.microsoft.com/office/drawing/2014/main" id="{D04FE8D8-81CE-192B-78CF-B30DD0CAB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</a:t>
            </a:r>
          </a:p>
        </p:txBody>
      </p:sp>
      <p:sp>
        <p:nvSpPr>
          <p:cNvPr id="58428" name="Rectangle 60">
            <a:extLst>
              <a:ext uri="{FF2B5EF4-FFF2-40B4-BE49-F238E27FC236}">
                <a16:creationId xmlns:a16="http://schemas.microsoft.com/office/drawing/2014/main" id="{AD47868E-D378-4F98-851F-B8C5AB466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в</a:t>
            </a:r>
          </a:p>
        </p:txBody>
      </p:sp>
      <p:sp>
        <p:nvSpPr>
          <p:cNvPr id="58429" name="Rectangle 61">
            <a:extLst>
              <a:ext uri="{FF2B5EF4-FFF2-40B4-BE49-F238E27FC236}">
                <a16:creationId xmlns:a16="http://schemas.microsoft.com/office/drawing/2014/main" id="{9D213696-5CCB-B6A2-5824-F5F27F050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8430" name="Rectangle 62">
            <a:extLst>
              <a:ext uri="{FF2B5EF4-FFF2-40B4-BE49-F238E27FC236}">
                <a16:creationId xmlns:a16="http://schemas.microsoft.com/office/drawing/2014/main" id="{C7195487-E668-690F-696E-D61888C48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8431" name="Rectangle 63">
            <a:extLst>
              <a:ext uri="{FF2B5EF4-FFF2-40B4-BE49-F238E27FC236}">
                <a16:creationId xmlns:a16="http://schemas.microsoft.com/office/drawing/2014/main" id="{78FF52A7-574D-06BD-2DE5-355654FAB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</a:t>
            </a:r>
          </a:p>
        </p:txBody>
      </p:sp>
      <p:sp>
        <p:nvSpPr>
          <p:cNvPr id="58432" name="Rectangle 64">
            <a:extLst>
              <a:ext uri="{FF2B5EF4-FFF2-40B4-BE49-F238E27FC236}">
                <a16:creationId xmlns:a16="http://schemas.microsoft.com/office/drawing/2014/main" id="{926E78F0-3253-DF5C-CA04-0CF2E29F3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39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58433" name="Rectangle 65">
            <a:extLst>
              <a:ext uri="{FF2B5EF4-FFF2-40B4-BE49-F238E27FC236}">
                <a16:creationId xmlns:a16="http://schemas.microsoft.com/office/drawing/2014/main" id="{4754067A-3C7E-E9F7-F497-C1A2AB87B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8434" name="Rectangle 66">
            <a:extLst>
              <a:ext uri="{FF2B5EF4-FFF2-40B4-BE49-F238E27FC236}">
                <a16:creationId xmlns:a16="http://schemas.microsoft.com/office/drawing/2014/main" id="{A2C2472B-C87A-9A45-EFA0-F306B0D3C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8435" name="Rectangle 67">
            <a:extLst>
              <a:ext uri="{FF2B5EF4-FFF2-40B4-BE49-F238E27FC236}">
                <a16:creationId xmlns:a16="http://schemas.microsoft.com/office/drawing/2014/main" id="{DBC007B1-C966-C648-8C7D-F2A3E46B4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8436" name="Rectangle 68">
            <a:extLst>
              <a:ext uri="{FF2B5EF4-FFF2-40B4-BE49-F238E27FC236}">
                <a16:creationId xmlns:a16="http://schemas.microsoft.com/office/drawing/2014/main" id="{29842F74-859C-9BA7-4A67-D191F5B34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8437" name="Rectangle 69">
            <a:extLst>
              <a:ext uri="{FF2B5EF4-FFF2-40B4-BE49-F238E27FC236}">
                <a16:creationId xmlns:a16="http://schemas.microsoft.com/office/drawing/2014/main" id="{F9499D8C-3896-23CF-BA65-B65CD727F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8438" name="Rectangle 70">
            <a:extLst>
              <a:ext uri="{FF2B5EF4-FFF2-40B4-BE49-F238E27FC236}">
                <a16:creationId xmlns:a16="http://schemas.microsoft.com/office/drawing/2014/main" id="{ACDE5043-6B07-3124-9B8A-0B98B09B5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8439" name="Rectangle 71">
            <a:extLst>
              <a:ext uri="{FF2B5EF4-FFF2-40B4-BE49-F238E27FC236}">
                <a16:creationId xmlns:a16="http://schemas.microsoft.com/office/drawing/2014/main" id="{C766E859-92DE-3809-EB23-432A40176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8440" name="Rectangle 72">
            <a:extLst>
              <a:ext uri="{FF2B5EF4-FFF2-40B4-BE49-F238E27FC236}">
                <a16:creationId xmlns:a16="http://schemas.microsoft.com/office/drawing/2014/main" id="{70DEC32C-B975-FD6E-7A3B-8E372023B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8441" name="Rectangle 73">
            <a:extLst>
              <a:ext uri="{FF2B5EF4-FFF2-40B4-BE49-F238E27FC236}">
                <a16:creationId xmlns:a16="http://schemas.microsoft.com/office/drawing/2014/main" id="{EEEC3AE4-6BC7-3DC2-EEAB-C0A188FED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8442" name="Rectangle 74">
            <a:extLst>
              <a:ext uri="{FF2B5EF4-FFF2-40B4-BE49-F238E27FC236}">
                <a16:creationId xmlns:a16="http://schemas.microsoft.com/office/drawing/2014/main" id="{0CA2CAA2-69D5-5115-1C07-CBED16A3E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8443" name="Rectangle 75">
            <a:extLst>
              <a:ext uri="{FF2B5EF4-FFF2-40B4-BE49-F238E27FC236}">
                <a16:creationId xmlns:a16="http://schemas.microsoft.com/office/drawing/2014/main" id="{92ECF16B-3186-F1AA-BAE0-7E7259E15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5557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58444" name="Rectangle 76">
            <a:extLst>
              <a:ext uri="{FF2B5EF4-FFF2-40B4-BE49-F238E27FC236}">
                <a16:creationId xmlns:a16="http://schemas.microsoft.com/office/drawing/2014/main" id="{99D9B42B-C20C-9A46-272B-C70514BED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2</a:t>
            </a:r>
            <a:endParaRPr lang="ru-RU" altLang="ru-RU"/>
          </a:p>
        </p:txBody>
      </p:sp>
      <p:sp>
        <p:nvSpPr>
          <p:cNvPr id="58445" name="Rectangle 77">
            <a:extLst>
              <a:ext uri="{FF2B5EF4-FFF2-40B4-BE49-F238E27FC236}">
                <a16:creationId xmlns:a16="http://schemas.microsoft.com/office/drawing/2014/main" id="{41265E22-5CBA-2305-8C3D-C4EEDC1A9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58446" name="Rectangle 78">
            <a:extLst>
              <a:ext uri="{FF2B5EF4-FFF2-40B4-BE49-F238E27FC236}">
                <a16:creationId xmlns:a16="http://schemas.microsoft.com/office/drawing/2014/main" id="{07572C14-03AA-DC57-6C56-4D9FB8951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4</a:t>
            </a:r>
            <a:endParaRPr lang="ru-RU" altLang="ru-RU"/>
          </a:p>
        </p:txBody>
      </p:sp>
      <p:sp>
        <p:nvSpPr>
          <p:cNvPr id="58447" name="Rectangle 79">
            <a:extLst>
              <a:ext uri="{FF2B5EF4-FFF2-40B4-BE49-F238E27FC236}">
                <a16:creationId xmlns:a16="http://schemas.microsoft.com/office/drawing/2014/main" id="{C01E9AA0-C0EF-FBED-94BE-8BBF1C1A6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58448" name="Rectangle 80">
            <a:extLst>
              <a:ext uri="{FF2B5EF4-FFF2-40B4-BE49-F238E27FC236}">
                <a16:creationId xmlns:a16="http://schemas.microsoft.com/office/drawing/2014/main" id="{D108BC8A-0C38-226C-7475-973219125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6</a:t>
            </a:r>
            <a:endParaRPr lang="ru-RU" altLang="ru-RU"/>
          </a:p>
        </p:txBody>
      </p:sp>
      <p:sp>
        <p:nvSpPr>
          <p:cNvPr id="58449" name="Rectangle 81">
            <a:extLst>
              <a:ext uri="{FF2B5EF4-FFF2-40B4-BE49-F238E27FC236}">
                <a16:creationId xmlns:a16="http://schemas.microsoft.com/office/drawing/2014/main" id="{3901378E-E3E7-D393-E683-2FA60CCA5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58450" name="Rectangle 82">
            <a:extLst>
              <a:ext uri="{FF2B5EF4-FFF2-40B4-BE49-F238E27FC236}">
                <a16:creationId xmlns:a16="http://schemas.microsoft.com/office/drawing/2014/main" id="{071769BF-AF0D-E38A-3943-71D8B234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8</a:t>
            </a:r>
            <a:endParaRPr lang="ru-RU" altLang="ru-RU"/>
          </a:p>
        </p:txBody>
      </p:sp>
      <p:sp>
        <p:nvSpPr>
          <p:cNvPr id="58451" name="Rectangle 83">
            <a:extLst>
              <a:ext uri="{FF2B5EF4-FFF2-40B4-BE49-F238E27FC236}">
                <a16:creationId xmlns:a16="http://schemas.microsoft.com/office/drawing/2014/main" id="{D7EBF854-8FE5-B2D7-7ECE-3EC529B7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9</a:t>
            </a:r>
            <a:endParaRPr lang="ru-RU" altLang="ru-RU"/>
          </a:p>
        </p:txBody>
      </p:sp>
      <p:sp>
        <p:nvSpPr>
          <p:cNvPr id="58452" name="Rectangle 84">
            <a:extLst>
              <a:ext uri="{FF2B5EF4-FFF2-40B4-BE49-F238E27FC236}">
                <a16:creationId xmlns:a16="http://schemas.microsoft.com/office/drawing/2014/main" id="{44BB151D-24A3-8DE8-0F7B-F7A174693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10</a:t>
            </a:r>
            <a:endParaRPr lang="ru-RU" altLang="ru-RU"/>
          </a:p>
        </p:txBody>
      </p:sp>
      <p:sp>
        <p:nvSpPr>
          <p:cNvPr id="58453" name="Rectangle 85">
            <a:extLst>
              <a:ext uri="{FF2B5EF4-FFF2-40B4-BE49-F238E27FC236}">
                <a16:creationId xmlns:a16="http://schemas.microsoft.com/office/drawing/2014/main" id="{00EE833D-BFC7-80A3-718B-04F112782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8150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11</a:t>
            </a:r>
            <a:endParaRPr lang="ru-RU" altLang="ru-RU"/>
          </a:p>
        </p:txBody>
      </p:sp>
      <p:sp>
        <p:nvSpPr>
          <p:cNvPr id="58454" name="Rectangle 86">
            <a:extLst>
              <a:ext uri="{FF2B5EF4-FFF2-40B4-BE49-F238E27FC236}">
                <a16:creationId xmlns:a16="http://schemas.microsoft.com/office/drawing/2014/main" id="{17F8A062-5127-B00A-DB78-69D6B370D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541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8455" name="Rectangle 87">
            <a:extLst>
              <a:ext uri="{FF2B5EF4-FFF2-40B4-BE49-F238E27FC236}">
                <a16:creationId xmlns:a16="http://schemas.microsoft.com/office/drawing/2014/main" id="{D3E88B6B-CA5F-4057-CED2-C9A3EA26C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19907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2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8456" name="Rectangle 88">
            <a:extLst>
              <a:ext uri="{FF2B5EF4-FFF2-40B4-BE49-F238E27FC236}">
                <a16:creationId xmlns:a16="http://schemas.microsoft.com/office/drawing/2014/main" id="{1C1240B5-9543-4B99-8F4A-C006CE008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4161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3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8457" name="Rectangle 89">
            <a:extLst>
              <a:ext uri="{FF2B5EF4-FFF2-40B4-BE49-F238E27FC236}">
                <a16:creationId xmlns:a16="http://schemas.microsoft.com/office/drawing/2014/main" id="{F18E4854-D856-FC9B-852B-EB79E0FF8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8527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4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8458" name="Rectangle 90">
            <a:extLst>
              <a:ext uri="{FF2B5EF4-FFF2-40B4-BE49-F238E27FC236}">
                <a16:creationId xmlns:a16="http://schemas.microsoft.com/office/drawing/2014/main" id="{8D371AC0-B90F-A2B8-351E-0B611BE63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32670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5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8459" name="Rectangle 91">
            <a:extLst>
              <a:ext uri="{FF2B5EF4-FFF2-40B4-BE49-F238E27FC236}">
                <a16:creationId xmlns:a16="http://schemas.microsoft.com/office/drawing/2014/main" id="{F50E0DAE-783F-E980-69C1-A71356D9F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370205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6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8460" name="Rectangle 92">
            <a:extLst>
              <a:ext uri="{FF2B5EF4-FFF2-40B4-BE49-F238E27FC236}">
                <a16:creationId xmlns:a16="http://schemas.microsoft.com/office/drawing/2014/main" id="{07645CC6-F9F9-DCAF-E801-C5FFE5072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41259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7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8461" name="Rectangle 93">
            <a:extLst>
              <a:ext uri="{FF2B5EF4-FFF2-40B4-BE49-F238E27FC236}">
                <a16:creationId xmlns:a16="http://schemas.microsoft.com/office/drawing/2014/main" id="{2FF4F717-DAA7-2E8C-9BC1-C69068A89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45577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8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8462" name="Rectangle 94">
            <a:extLst>
              <a:ext uri="{FF2B5EF4-FFF2-40B4-BE49-F238E27FC236}">
                <a16:creationId xmlns:a16="http://schemas.microsoft.com/office/drawing/2014/main" id="{5C158812-23BA-9B89-F761-08C6DCBA6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9863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9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8463" name="Rectangle 95">
            <a:extLst>
              <a:ext uri="{FF2B5EF4-FFF2-40B4-BE49-F238E27FC236}">
                <a16:creationId xmlns:a16="http://schemas.microsoft.com/office/drawing/2014/main" id="{BE498334-435F-7805-C8B6-A40C603A7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54006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10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8464" name="Rectangle 96">
            <a:extLst>
              <a:ext uri="{FF2B5EF4-FFF2-40B4-BE49-F238E27FC236}">
                <a16:creationId xmlns:a16="http://schemas.microsoft.com/office/drawing/2014/main" id="{31E51E0B-BB40-95B5-E6D7-232AE3CD3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58134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11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67FCBE75-EA0B-4F35-F439-4A4781F5B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</a:t>
            </a: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id="{88F715D6-2CB7-F99D-CE1F-1B13584D8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9396" name="Rectangle 5">
            <a:extLst>
              <a:ext uri="{FF2B5EF4-FFF2-40B4-BE49-F238E27FC236}">
                <a16:creationId xmlns:a16="http://schemas.microsoft.com/office/drawing/2014/main" id="{017AC24E-51AB-5134-3C2B-6783FDF81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9397" name="Rectangle 6">
            <a:extLst>
              <a:ext uri="{FF2B5EF4-FFF2-40B4-BE49-F238E27FC236}">
                <a16:creationId xmlns:a16="http://schemas.microsoft.com/office/drawing/2014/main" id="{7BFE210C-0596-358B-F6D1-0C8F134B0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</a:t>
            </a:r>
          </a:p>
        </p:txBody>
      </p:sp>
      <p:sp>
        <p:nvSpPr>
          <p:cNvPr id="59398" name="Rectangle 7">
            <a:extLst>
              <a:ext uri="{FF2B5EF4-FFF2-40B4-BE49-F238E27FC236}">
                <a16:creationId xmlns:a16="http://schemas.microsoft.com/office/drawing/2014/main" id="{21508B6F-BF48-A5C2-98CA-4997E1F8D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9399" name="Rectangle 8">
            <a:extLst>
              <a:ext uri="{FF2B5EF4-FFF2-40B4-BE49-F238E27FC236}">
                <a16:creationId xmlns:a16="http://schemas.microsoft.com/office/drawing/2014/main" id="{3FED7A26-F63D-0453-CBF2-BA4357018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9400" name="Rectangle 9">
            <a:extLst>
              <a:ext uri="{FF2B5EF4-FFF2-40B4-BE49-F238E27FC236}">
                <a16:creationId xmlns:a16="http://schemas.microsoft.com/office/drawing/2014/main" id="{D3F9BC2E-E22F-FD55-44FD-C6392AF3C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5573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9401" name="Rectangle 10">
            <a:extLst>
              <a:ext uri="{FF2B5EF4-FFF2-40B4-BE49-F238E27FC236}">
                <a16:creationId xmlns:a16="http://schemas.microsoft.com/office/drawing/2014/main" id="{2D73CBD6-1EE8-116C-69B8-745D77AE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9402" name="Rectangle 11">
            <a:extLst>
              <a:ext uri="{FF2B5EF4-FFF2-40B4-BE49-F238E27FC236}">
                <a16:creationId xmlns:a16="http://schemas.microsoft.com/office/drawing/2014/main" id="{60030075-08B7-887B-B7C7-A2F38E311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9403" name="Rectangle 12">
            <a:extLst>
              <a:ext uri="{FF2B5EF4-FFF2-40B4-BE49-F238E27FC236}">
                <a16:creationId xmlns:a16="http://schemas.microsoft.com/office/drawing/2014/main" id="{B90AAA73-6221-5E0E-7B5D-85FC4CF6C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9404" name="Rectangle 13">
            <a:extLst>
              <a:ext uri="{FF2B5EF4-FFF2-40B4-BE49-F238E27FC236}">
                <a16:creationId xmlns:a16="http://schemas.microsoft.com/office/drawing/2014/main" id="{775ADC0C-12EB-9C8B-FC97-321BC8F6F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9405" name="Rectangle 14">
            <a:extLst>
              <a:ext uri="{FF2B5EF4-FFF2-40B4-BE49-F238E27FC236}">
                <a16:creationId xmlns:a16="http://schemas.microsoft.com/office/drawing/2014/main" id="{DB96360A-5FE0-C640-2AC4-ACAAA7B4C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9406" name="Rectangle 15">
            <a:extLst>
              <a:ext uri="{FF2B5EF4-FFF2-40B4-BE49-F238E27FC236}">
                <a16:creationId xmlns:a16="http://schemas.microsoft.com/office/drawing/2014/main" id="{0F641A4E-F279-FC71-29DC-66981B7D2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9407" name="Rectangle 16">
            <a:extLst>
              <a:ext uri="{FF2B5EF4-FFF2-40B4-BE49-F238E27FC236}">
                <a16:creationId xmlns:a16="http://schemas.microsoft.com/office/drawing/2014/main" id="{D5CAF180-F8AF-6AB5-6707-6FDEDB966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9408" name="Rectangle 17">
            <a:extLst>
              <a:ext uri="{FF2B5EF4-FFF2-40B4-BE49-F238E27FC236}">
                <a16:creationId xmlns:a16="http://schemas.microsoft.com/office/drawing/2014/main" id="{110E1E6A-5F3A-DD70-65B6-E174B4E55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ф</a:t>
            </a:r>
          </a:p>
        </p:txBody>
      </p:sp>
      <p:sp>
        <p:nvSpPr>
          <p:cNvPr id="59409" name="Rectangle 18">
            <a:extLst>
              <a:ext uri="{FF2B5EF4-FFF2-40B4-BE49-F238E27FC236}">
                <a16:creationId xmlns:a16="http://schemas.microsoft.com/office/drawing/2014/main" id="{A7040BCF-4F31-79A9-D8FF-82ED1512B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9410" name="Rectangle 19">
            <a:extLst>
              <a:ext uri="{FF2B5EF4-FFF2-40B4-BE49-F238E27FC236}">
                <a16:creationId xmlns:a16="http://schemas.microsoft.com/office/drawing/2014/main" id="{DBAB0451-40CA-53BF-5E45-22195CDC3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9411" name="Rectangle 20">
            <a:extLst>
              <a:ext uri="{FF2B5EF4-FFF2-40B4-BE49-F238E27FC236}">
                <a16:creationId xmlns:a16="http://schemas.microsoft.com/office/drawing/2014/main" id="{CB26306A-21BE-B414-04A0-891198BE5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9412" name="Rectangle 21">
            <a:extLst>
              <a:ext uri="{FF2B5EF4-FFF2-40B4-BE49-F238E27FC236}">
                <a16:creationId xmlns:a16="http://schemas.microsoft.com/office/drawing/2014/main" id="{CCB2B502-8CE9-48F7-CCDD-8096C6349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9413" name="Rectangle 22">
            <a:extLst>
              <a:ext uri="{FF2B5EF4-FFF2-40B4-BE49-F238E27FC236}">
                <a16:creationId xmlns:a16="http://schemas.microsoft.com/office/drawing/2014/main" id="{DEF46FA8-F814-77EA-6F47-DBA796CBF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</a:t>
            </a:r>
          </a:p>
        </p:txBody>
      </p:sp>
      <p:sp>
        <p:nvSpPr>
          <p:cNvPr id="59414" name="Rectangle 23">
            <a:extLst>
              <a:ext uri="{FF2B5EF4-FFF2-40B4-BE49-F238E27FC236}">
                <a16:creationId xmlns:a16="http://schemas.microsoft.com/office/drawing/2014/main" id="{341DCA54-D177-7BF6-5A0C-DE17C1C7C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9415" name="Rectangle 24">
            <a:extLst>
              <a:ext uri="{FF2B5EF4-FFF2-40B4-BE49-F238E27FC236}">
                <a16:creationId xmlns:a16="http://schemas.microsoft.com/office/drawing/2014/main" id="{D4AC0A9C-A67D-D306-4596-F9E4F9470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9416" name="Rectangle 25">
            <a:extLst>
              <a:ext uri="{FF2B5EF4-FFF2-40B4-BE49-F238E27FC236}">
                <a16:creationId xmlns:a16="http://schemas.microsoft.com/office/drawing/2014/main" id="{E9F351EA-5B13-4B5C-712D-15C447F29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9417" name="Rectangle 26">
            <a:extLst>
              <a:ext uri="{FF2B5EF4-FFF2-40B4-BE49-F238E27FC236}">
                <a16:creationId xmlns:a16="http://schemas.microsoft.com/office/drawing/2014/main" id="{D7AFA0C1-7770-3581-D5A6-2467C9605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9418" name="Rectangle 27">
            <a:extLst>
              <a:ext uri="{FF2B5EF4-FFF2-40B4-BE49-F238E27FC236}">
                <a16:creationId xmlns:a16="http://schemas.microsoft.com/office/drawing/2014/main" id="{42B5BEE4-9795-C9F3-0034-F6D3751DE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9419" name="Rectangle 28">
            <a:extLst>
              <a:ext uri="{FF2B5EF4-FFF2-40B4-BE49-F238E27FC236}">
                <a16:creationId xmlns:a16="http://schemas.microsoft.com/office/drawing/2014/main" id="{1C6A7A94-0D28-9BE0-190A-759B51C78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59420" name="Rectangle 29">
            <a:extLst>
              <a:ext uri="{FF2B5EF4-FFF2-40B4-BE49-F238E27FC236}">
                <a16:creationId xmlns:a16="http://schemas.microsoft.com/office/drawing/2014/main" id="{A4CDD3FC-0624-366B-3DCE-9C6658B74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9421" name="Rectangle 30">
            <a:extLst>
              <a:ext uri="{FF2B5EF4-FFF2-40B4-BE49-F238E27FC236}">
                <a16:creationId xmlns:a16="http://schemas.microsoft.com/office/drawing/2014/main" id="{5785B1E9-5F4C-BD18-A600-2FBCBF709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9422" name="Rectangle 31">
            <a:extLst>
              <a:ext uri="{FF2B5EF4-FFF2-40B4-BE49-F238E27FC236}">
                <a16:creationId xmlns:a16="http://schemas.microsoft.com/office/drawing/2014/main" id="{27EB8038-DA12-372D-FEB5-601EC3945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59423" name="Rectangle 32">
            <a:extLst>
              <a:ext uri="{FF2B5EF4-FFF2-40B4-BE49-F238E27FC236}">
                <a16:creationId xmlns:a16="http://schemas.microsoft.com/office/drawing/2014/main" id="{CDF937E6-0059-6E60-52A4-CA1C7D377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</a:t>
            </a:r>
          </a:p>
        </p:txBody>
      </p:sp>
      <p:sp>
        <p:nvSpPr>
          <p:cNvPr id="59424" name="Rectangle 33">
            <a:extLst>
              <a:ext uri="{FF2B5EF4-FFF2-40B4-BE49-F238E27FC236}">
                <a16:creationId xmlns:a16="http://schemas.microsoft.com/office/drawing/2014/main" id="{334A831E-547A-E18A-DC49-455D8CD6A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9425" name="Rectangle 34">
            <a:extLst>
              <a:ext uri="{FF2B5EF4-FFF2-40B4-BE49-F238E27FC236}">
                <a16:creationId xmlns:a16="http://schemas.microsoft.com/office/drawing/2014/main" id="{610D8DE6-F541-2A15-4E8D-3D2582632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9426" name="Rectangle 35">
            <a:extLst>
              <a:ext uri="{FF2B5EF4-FFF2-40B4-BE49-F238E27FC236}">
                <a16:creationId xmlns:a16="http://schemas.microsoft.com/office/drawing/2014/main" id="{0FABB44C-239F-62D7-6F3F-4D07AB156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9427" name="Rectangle 36">
            <a:extLst>
              <a:ext uri="{FF2B5EF4-FFF2-40B4-BE49-F238E27FC236}">
                <a16:creationId xmlns:a16="http://schemas.microsoft.com/office/drawing/2014/main" id="{2A5DE40F-1500-2131-B1F0-57E144292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</a:t>
            </a:r>
          </a:p>
        </p:txBody>
      </p:sp>
      <p:sp>
        <p:nvSpPr>
          <p:cNvPr id="59428" name="Rectangle 37">
            <a:extLst>
              <a:ext uri="{FF2B5EF4-FFF2-40B4-BE49-F238E27FC236}">
                <a16:creationId xmlns:a16="http://schemas.microsoft.com/office/drawing/2014/main" id="{59111C3A-9630-D572-03EC-676729612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59429" name="Rectangle 38">
            <a:extLst>
              <a:ext uri="{FF2B5EF4-FFF2-40B4-BE49-F238E27FC236}">
                <a16:creationId xmlns:a16="http://schemas.microsoft.com/office/drawing/2014/main" id="{177AD463-1121-F1C0-F42F-BFEBBA311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9430" name="Rectangle 39">
            <a:extLst>
              <a:ext uri="{FF2B5EF4-FFF2-40B4-BE49-F238E27FC236}">
                <a16:creationId xmlns:a16="http://schemas.microsoft.com/office/drawing/2014/main" id="{468B746E-B717-44C3-70A1-A104FEA9F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9431" name="Rectangle 40">
            <a:extLst>
              <a:ext uri="{FF2B5EF4-FFF2-40B4-BE49-F238E27FC236}">
                <a16:creationId xmlns:a16="http://schemas.microsoft.com/office/drawing/2014/main" id="{FD8E047F-9DB1-1AB1-C07D-E26E39BB2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9432" name="Rectangle 41">
            <a:extLst>
              <a:ext uri="{FF2B5EF4-FFF2-40B4-BE49-F238E27FC236}">
                <a16:creationId xmlns:a16="http://schemas.microsoft.com/office/drawing/2014/main" id="{7B096C29-A4B2-2C04-2FDB-36EE8D25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9433" name="Rectangle 42">
            <a:extLst>
              <a:ext uri="{FF2B5EF4-FFF2-40B4-BE49-F238E27FC236}">
                <a16:creationId xmlns:a16="http://schemas.microsoft.com/office/drawing/2014/main" id="{0794AAD5-91F3-8A57-8075-E25E3CDCD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59434" name="Rectangle 43">
            <a:extLst>
              <a:ext uri="{FF2B5EF4-FFF2-40B4-BE49-F238E27FC236}">
                <a16:creationId xmlns:a16="http://schemas.microsoft.com/office/drawing/2014/main" id="{93142164-36C9-3379-60A2-74560D0ED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</a:t>
            </a:r>
          </a:p>
        </p:txBody>
      </p:sp>
      <p:sp>
        <p:nvSpPr>
          <p:cNvPr id="59435" name="Rectangle 44">
            <a:extLst>
              <a:ext uri="{FF2B5EF4-FFF2-40B4-BE49-F238E27FC236}">
                <a16:creationId xmlns:a16="http://schemas.microsoft.com/office/drawing/2014/main" id="{1AB7031E-9908-FDC0-E940-C27539F3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9436" name="Rectangle 45">
            <a:extLst>
              <a:ext uri="{FF2B5EF4-FFF2-40B4-BE49-F238E27FC236}">
                <a16:creationId xmlns:a16="http://schemas.microsoft.com/office/drawing/2014/main" id="{167F01B0-71B0-BA98-71BA-2F30953D6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9437" name="Rectangle 46">
            <a:extLst>
              <a:ext uri="{FF2B5EF4-FFF2-40B4-BE49-F238E27FC236}">
                <a16:creationId xmlns:a16="http://schemas.microsoft.com/office/drawing/2014/main" id="{EAEA0FE7-6399-147B-FDD0-7EDC322E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й</a:t>
            </a:r>
          </a:p>
        </p:txBody>
      </p:sp>
      <p:sp>
        <p:nvSpPr>
          <p:cNvPr id="59438" name="Rectangle 47">
            <a:extLst>
              <a:ext uri="{FF2B5EF4-FFF2-40B4-BE49-F238E27FC236}">
                <a16:creationId xmlns:a16="http://schemas.microsoft.com/office/drawing/2014/main" id="{1A33D1D1-8195-454A-56B4-82F9E4007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б</a:t>
            </a:r>
          </a:p>
        </p:txBody>
      </p:sp>
      <p:sp>
        <p:nvSpPr>
          <p:cNvPr id="59439" name="Rectangle 48">
            <a:extLst>
              <a:ext uri="{FF2B5EF4-FFF2-40B4-BE49-F238E27FC236}">
                <a16:creationId xmlns:a16="http://schemas.microsoft.com/office/drawing/2014/main" id="{55213EA3-52AC-53E1-AD7D-2622C4EA9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9440" name="Rectangle 49">
            <a:extLst>
              <a:ext uri="{FF2B5EF4-FFF2-40B4-BE49-F238E27FC236}">
                <a16:creationId xmlns:a16="http://schemas.microsoft.com/office/drawing/2014/main" id="{66C09F51-67BB-3DAC-5B3E-2974D07CB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59441" name="Rectangle 50">
            <a:extLst>
              <a:ext uri="{FF2B5EF4-FFF2-40B4-BE49-F238E27FC236}">
                <a16:creationId xmlns:a16="http://schemas.microsoft.com/office/drawing/2014/main" id="{8BC80825-6AEF-5E06-86E5-C684852F0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б</a:t>
            </a:r>
          </a:p>
        </p:txBody>
      </p:sp>
      <p:sp>
        <p:nvSpPr>
          <p:cNvPr id="59442" name="Rectangle 51">
            <a:extLst>
              <a:ext uri="{FF2B5EF4-FFF2-40B4-BE49-F238E27FC236}">
                <a16:creationId xmlns:a16="http://schemas.microsoft.com/office/drawing/2014/main" id="{FF0F702C-D3E1-E0E0-72CD-F934E50F3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</a:t>
            </a:r>
          </a:p>
        </p:txBody>
      </p:sp>
      <p:sp>
        <p:nvSpPr>
          <p:cNvPr id="59443" name="Rectangle 52">
            <a:extLst>
              <a:ext uri="{FF2B5EF4-FFF2-40B4-BE49-F238E27FC236}">
                <a16:creationId xmlns:a16="http://schemas.microsoft.com/office/drawing/2014/main" id="{C814FC4D-134C-2C3B-8B36-BC527A74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9444" name="Rectangle 53">
            <a:extLst>
              <a:ext uri="{FF2B5EF4-FFF2-40B4-BE49-F238E27FC236}">
                <a16:creationId xmlns:a16="http://schemas.microsoft.com/office/drawing/2014/main" id="{F1A94B04-B4C8-19D4-4882-8130136A7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9445" name="Rectangle 54">
            <a:extLst>
              <a:ext uri="{FF2B5EF4-FFF2-40B4-BE49-F238E27FC236}">
                <a16:creationId xmlns:a16="http://schemas.microsoft.com/office/drawing/2014/main" id="{894F4AD6-EB14-96D1-E333-F87AD2624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9446" name="Rectangle 55">
            <a:extLst>
              <a:ext uri="{FF2B5EF4-FFF2-40B4-BE49-F238E27FC236}">
                <a16:creationId xmlns:a16="http://schemas.microsoft.com/office/drawing/2014/main" id="{0084F8D7-755F-642E-852B-FBE1EC1C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9447" name="Rectangle 56">
            <a:extLst>
              <a:ext uri="{FF2B5EF4-FFF2-40B4-BE49-F238E27FC236}">
                <a16:creationId xmlns:a16="http://schemas.microsoft.com/office/drawing/2014/main" id="{04CCCF15-CF5B-6ACF-8C66-C4276C92E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ч</a:t>
            </a:r>
          </a:p>
        </p:txBody>
      </p:sp>
      <p:sp>
        <p:nvSpPr>
          <p:cNvPr id="59448" name="Rectangle 57">
            <a:extLst>
              <a:ext uri="{FF2B5EF4-FFF2-40B4-BE49-F238E27FC236}">
                <a16:creationId xmlns:a16="http://schemas.microsoft.com/office/drawing/2014/main" id="{18A17121-AD3E-B53C-C4AA-E041B962E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9449" name="Rectangle 58">
            <a:extLst>
              <a:ext uri="{FF2B5EF4-FFF2-40B4-BE49-F238E27FC236}">
                <a16:creationId xmlns:a16="http://schemas.microsoft.com/office/drawing/2014/main" id="{49B220D4-6EBE-3CF2-31C1-0CDF9BE04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9799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9450" name="Rectangle 59">
            <a:extLst>
              <a:ext uri="{FF2B5EF4-FFF2-40B4-BE49-F238E27FC236}">
                <a16:creationId xmlns:a16="http://schemas.microsoft.com/office/drawing/2014/main" id="{E159A0A1-178A-66AC-11DE-5F0B35795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</a:t>
            </a:r>
          </a:p>
        </p:txBody>
      </p:sp>
      <p:sp>
        <p:nvSpPr>
          <p:cNvPr id="59451" name="Rectangle 60">
            <a:extLst>
              <a:ext uri="{FF2B5EF4-FFF2-40B4-BE49-F238E27FC236}">
                <a16:creationId xmlns:a16="http://schemas.microsoft.com/office/drawing/2014/main" id="{0E2F188F-D942-6FC3-C876-8835288DF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в</a:t>
            </a:r>
          </a:p>
        </p:txBody>
      </p:sp>
      <p:sp>
        <p:nvSpPr>
          <p:cNvPr id="59452" name="Rectangle 61">
            <a:extLst>
              <a:ext uri="{FF2B5EF4-FFF2-40B4-BE49-F238E27FC236}">
                <a16:creationId xmlns:a16="http://schemas.microsoft.com/office/drawing/2014/main" id="{E572073A-8C08-CDAE-0386-BD564C20B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9453" name="Rectangle 62">
            <a:extLst>
              <a:ext uri="{FF2B5EF4-FFF2-40B4-BE49-F238E27FC236}">
                <a16:creationId xmlns:a16="http://schemas.microsoft.com/office/drawing/2014/main" id="{8C9E5A50-04E4-F9DE-62E3-A06F34439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9454" name="Rectangle 63">
            <a:extLst>
              <a:ext uri="{FF2B5EF4-FFF2-40B4-BE49-F238E27FC236}">
                <a16:creationId xmlns:a16="http://schemas.microsoft.com/office/drawing/2014/main" id="{C1A8544C-D4C6-E69A-3D84-021B1CA5E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</a:t>
            </a:r>
          </a:p>
        </p:txBody>
      </p:sp>
      <p:sp>
        <p:nvSpPr>
          <p:cNvPr id="59455" name="Rectangle 64">
            <a:extLst>
              <a:ext uri="{FF2B5EF4-FFF2-40B4-BE49-F238E27FC236}">
                <a16:creationId xmlns:a16="http://schemas.microsoft.com/office/drawing/2014/main" id="{32387460-1697-A5F6-510E-3B0B4AE2F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39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59456" name="Rectangle 65">
            <a:extLst>
              <a:ext uri="{FF2B5EF4-FFF2-40B4-BE49-F238E27FC236}">
                <a16:creationId xmlns:a16="http://schemas.microsoft.com/office/drawing/2014/main" id="{53E798F3-29E0-439A-C0FD-FBE004F9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59457" name="Rectangle 66">
            <a:extLst>
              <a:ext uri="{FF2B5EF4-FFF2-40B4-BE49-F238E27FC236}">
                <a16:creationId xmlns:a16="http://schemas.microsoft.com/office/drawing/2014/main" id="{427894CC-D321-E2E0-DC7E-7FCA98A2F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</a:t>
            </a:r>
          </a:p>
        </p:txBody>
      </p:sp>
      <p:sp>
        <p:nvSpPr>
          <p:cNvPr id="59458" name="Rectangle 67">
            <a:extLst>
              <a:ext uri="{FF2B5EF4-FFF2-40B4-BE49-F238E27FC236}">
                <a16:creationId xmlns:a16="http://schemas.microsoft.com/office/drawing/2014/main" id="{5890F98F-ECEB-2888-0159-23D29DA78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</a:t>
            </a:r>
          </a:p>
        </p:txBody>
      </p:sp>
      <p:sp>
        <p:nvSpPr>
          <p:cNvPr id="59459" name="Rectangle 68">
            <a:extLst>
              <a:ext uri="{FF2B5EF4-FFF2-40B4-BE49-F238E27FC236}">
                <a16:creationId xmlns:a16="http://schemas.microsoft.com/office/drawing/2014/main" id="{A851167D-4660-59DE-F53B-DCA96DC0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9460" name="Rectangle 69">
            <a:extLst>
              <a:ext uri="{FF2B5EF4-FFF2-40B4-BE49-F238E27FC236}">
                <a16:creationId xmlns:a16="http://schemas.microsoft.com/office/drawing/2014/main" id="{93BA3084-75A1-3571-BF61-677B9A5B1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</a:t>
            </a:r>
          </a:p>
        </p:txBody>
      </p:sp>
      <p:sp>
        <p:nvSpPr>
          <p:cNvPr id="59461" name="Rectangle 70">
            <a:extLst>
              <a:ext uri="{FF2B5EF4-FFF2-40B4-BE49-F238E27FC236}">
                <a16:creationId xmlns:a16="http://schemas.microsoft.com/office/drawing/2014/main" id="{EFF48710-6CC2-38A6-438F-1CC0B8DB7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9462" name="Rectangle 71">
            <a:extLst>
              <a:ext uri="{FF2B5EF4-FFF2-40B4-BE49-F238E27FC236}">
                <a16:creationId xmlns:a16="http://schemas.microsoft.com/office/drawing/2014/main" id="{39D33202-7B5A-4A4B-42DF-218FC35E2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</a:t>
            </a:r>
          </a:p>
        </p:txBody>
      </p:sp>
      <p:sp>
        <p:nvSpPr>
          <p:cNvPr id="59463" name="Rectangle 72">
            <a:extLst>
              <a:ext uri="{FF2B5EF4-FFF2-40B4-BE49-F238E27FC236}">
                <a16:creationId xmlns:a16="http://schemas.microsoft.com/office/drawing/2014/main" id="{8F5D7AD4-C7A6-EAE3-6AD5-D7FBD14B2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</a:t>
            </a:r>
          </a:p>
        </p:txBody>
      </p:sp>
      <p:sp>
        <p:nvSpPr>
          <p:cNvPr id="59464" name="Rectangle 73">
            <a:extLst>
              <a:ext uri="{FF2B5EF4-FFF2-40B4-BE49-F238E27FC236}">
                <a16:creationId xmlns:a16="http://schemas.microsoft.com/office/drawing/2014/main" id="{6D3367FF-9521-F0C2-A29C-13D7B9D11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581818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е</a:t>
            </a:r>
          </a:p>
        </p:txBody>
      </p:sp>
      <p:sp>
        <p:nvSpPr>
          <p:cNvPr id="59465" name="Rectangle 74">
            <a:extLst>
              <a:ext uri="{FF2B5EF4-FFF2-40B4-BE49-F238E27FC236}">
                <a16:creationId xmlns:a16="http://schemas.microsoft.com/office/drawing/2014/main" id="{03B3069B-6421-097E-DCE6-309D9E2AC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8261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р</a:t>
            </a:r>
          </a:p>
        </p:txBody>
      </p:sp>
      <p:sp>
        <p:nvSpPr>
          <p:cNvPr id="59466" name="Rectangle 75">
            <a:extLst>
              <a:ext uri="{FF2B5EF4-FFF2-40B4-BE49-F238E27FC236}">
                <a16:creationId xmlns:a16="http://schemas.microsoft.com/office/drawing/2014/main" id="{E5DAAA40-2D46-E639-2959-3928FC4B1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5557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59467" name="Rectangle 76">
            <a:extLst>
              <a:ext uri="{FF2B5EF4-FFF2-40B4-BE49-F238E27FC236}">
                <a16:creationId xmlns:a16="http://schemas.microsoft.com/office/drawing/2014/main" id="{9251D611-C378-27E3-7FFC-83D00A59D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9923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2</a:t>
            </a:r>
            <a:endParaRPr lang="ru-RU" altLang="ru-RU"/>
          </a:p>
        </p:txBody>
      </p:sp>
      <p:sp>
        <p:nvSpPr>
          <p:cNvPr id="59468" name="Rectangle 77">
            <a:extLst>
              <a:ext uri="{FF2B5EF4-FFF2-40B4-BE49-F238E27FC236}">
                <a16:creationId xmlns:a16="http://schemas.microsoft.com/office/drawing/2014/main" id="{673E48E8-2BE2-C057-CDC7-0966E5C64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4177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59469" name="Rectangle 78">
            <a:extLst>
              <a:ext uri="{FF2B5EF4-FFF2-40B4-BE49-F238E27FC236}">
                <a16:creationId xmlns:a16="http://schemas.microsoft.com/office/drawing/2014/main" id="{5AE1475E-6979-AB08-3344-00706716B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8543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4</a:t>
            </a:r>
            <a:endParaRPr lang="ru-RU" altLang="ru-RU"/>
          </a:p>
        </p:txBody>
      </p:sp>
      <p:sp>
        <p:nvSpPr>
          <p:cNvPr id="59470" name="Rectangle 79">
            <a:extLst>
              <a:ext uri="{FF2B5EF4-FFF2-40B4-BE49-F238E27FC236}">
                <a16:creationId xmlns:a16="http://schemas.microsoft.com/office/drawing/2014/main" id="{2BD39F9C-43AD-9398-3D32-FFF507FB8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268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59471" name="Rectangle 80">
            <a:extLst>
              <a:ext uri="{FF2B5EF4-FFF2-40B4-BE49-F238E27FC236}">
                <a16:creationId xmlns:a16="http://schemas.microsoft.com/office/drawing/2014/main" id="{34E9671E-6DF7-A0C4-8975-1E922BC2E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0363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6</a:t>
            </a:r>
            <a:endParaRPr lang="ru-RU" altLang="ru-RU"/>
          </a:p>
        </p:txBody>
      </p:sp>
      <p:sp>
        <p:nvSpPr>
          <p:cNvPr id="59472" name="Rectangle 81">
            <a:extLst>
              <a:ext uri="{FF2B5EF4-FFF2-40B4-BE49-F238E27FC236}">
                <a16:creationId xmlns:a16="http://schemas.microsoft.com/office/drawing/2014/main" id="{29D1033D-E7E1-9BFC-5EF1-64A821E68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275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7</a:t>
            </a:r>
            <a:endParaRPr lang="ru-RU" altLang="ru-RU"/>
          </a:p>
        </p:txBody>
      </p:sp>
      <p:sp>
        <p:nvSpPr>
          <p:cNvPr id="59473" name="Rectangle 82">
            <a:extLst>
              <a:ext uri="{FF2B5EF4-FFF2-40B4-BE49-F238E27FC236}">
                <a16:creationId xmlns:a16="http://schemas.microsoft.com/office/drawing/2014/main" id="{B9BD87CD-0453-B18D-4AA4-541694118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55930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8</a:t>
            </a:r>
            <a:endParaRPr lang="ru-RU" altLang="ru-RU"/>
          </a:p>
        </p:txBody>
      </p:sp>
      <p:sp>
        <p:nvSpPr>
          <p:cNvPr id="59474" name="Rectangle 83">
            <a:extLst>
              <a:ext uri="{FF2B5EF4-FFF2-40B4-BE49-F238E27FC236}">
                <a16:creationId xmlns:a16="http://schemas.microsoft.com/office/drawing/2014/main" id="{21FD4973-0828-6C1F-1897-767346F03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9879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9</a:t>
            </a:r>
            <a:endParaRPr lang="ru-RU" altLang="ru-RU"/>
          </a:p>
        </p:txBody>
      </p:sp>
      <p:sp>
        <p:nvSpPr>
          <p:cNvPr id="59475" name="Rectangle 84">
            <a:extLst>
              <a:ext uri="{FF2B5EF4-FFF2-40B4-BE49-F238E27FC236}">
                <a16:creationId xmlns:a16="http://schemas.microsoft.com/office/drawing/2014/main" id="{22CA6B4C-A9D7-F0D7-E704-2E3E0C561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402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10</a:t>
            </a:r>
            <a:endParaRPr lang="ru-RU" altLang="ru-RU"/>
          </a:p>
        </p:txBody>
      </p:sp>
      <p:sp>
        <p:nvSpPr>
          <p:cNvPr id="59476" name="Rectangle 85">
            <a:extLst>
              <a:ext uri="{FF2B5EF4-FFF2-40B4-BE49-F238E27FC236}">
                <a16:creationId xmlns:a16="http://schemas.microsoft.com/office/drawing/2014/main" id="{D947A145-2737-38A7-F69F-2996AC80F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81501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11</a:t>
            </a:r>
            <a:endParaRPr lang="ru-RU" altLang="ru-RU"/>
          </a:p>
        </p:txBody>
      </p:sp>
      <p:sp>
        <p:nvSpPr>
          <p:cNvPr id="59477" name="Rectangle 86">
            <a:extLst>
              <a:ext uri="{FF2B5EF4-FFF2-40B4-BE49-F238E27FC236}">
                <a16:creationId xmlns:a16="http://schemas.microsoft.com/office/drawing/2014/main" id="{1754FF07-45F5-A1CF-A961-0D3AFDDE0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5416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9478" name="Rectangle 87">
            <a:extLst>
              <a:ext uri="{FF2B5EF4-FFF2-40B4-BE49-F238E27FC236}">
                <a16:creationId xmlns:a16="http://schemas.microsoft.com/office/drawing/2014/main" id="{8CF353A9-047A-84BF-A512-03766D5B4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19907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2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9479" name="Rectangle 88">
            <a:extLst>
              <a:ext uri="{FF2B5EF4-FFF2-40B4-BE49-F238E27FC236}">
                <a16:creationId xmlns:a16="http://schemas.microsoft.com/office/drawing/2014/main" id="{48F8BDE1-8217-E2C4-7AD5-6617F6D0E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4161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3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9480" name="Rectangle 89">
            <a:extLst>
              <a:ext uri="{FF2B5EF4-FFF2-40B4-BE49-F238E27FC236}">
                <a16:creationId xmlns:a16="http://schemas.microsoft.com/office/drawing/2014/main" id="{EAEBDB8F-A035-5036-3363-66F3C0CA4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8527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4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9481" name="Rectangle 90">
            <a:extLst>
              <a:ext uri="{FF2B5EF4-FFF2-40B4-BE49-F238E27FC236}">
                <a16:creationId xmlns:a16="http://schemas.microsoft.com/office/drawing/2014/main" id="{9BFDA9B1-1AD9-B447-9B53-1BE608395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32670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5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9482" name="Rectangle 91">
            <a:extLst>
              <a:ext uri="{FF2B5EF4-FFF2-40B4-BE49-F238E27FC236}">
                <a16:creationId xmlns:a16="http://schemas.microsoft.com/office/drawing/2014/main" id="{273A8637-DF33-79CB-C9D3-841101CFF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3702050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6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9483" name="Rectangle 92">
            <a:extLst>
              <a:ext uri="{FF2B5EF4-FFF2-40B4-BE49-F238E27FC236}">
                <a16:creationId xmlns:a16="http://schemas.microsoft.com/office/drawing/2014/main" id="{0F49F3DB-494D-04B9-2E94-6B68F616A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41259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7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9484" name="Rectangle 93">
            <a:extLst>
              <a:ext uri="{FF2B5EF4-FFF2-40B4-BE49-F238E27FC236}">
                <a16:creationId xmlns:a16="http://schemas.microsoft.com/office/drawing/2014/main" id="{8C9A81C0-4F30-5F96-60EA-BA49D19B7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4557713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8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9485" name="Rectangle 94">
            <a:extLst>
              <a:ext uri="{FF2B5EF4-FFF2-40B4-BE49-F238E27FC236}">
                <a16:creationId xmlns:a16="http://schemas.microsoft.com/office/drawing/2014/main" id="{5D00C562-CC18-2F46-05BB-9C0CF7042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986338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9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9486" name="Rectangle 95">
            <a:extLst>
              <a:ext uri="{FF2B5EF4-FFF2-40B4-BE49-F238E27FC236}">
                <a16:creationId xmlns:a16="http://schemas.microsoft.com/office/drawing/2014/main" id="{90C8BC33-B960-91F4-FC3C-6978F4807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540067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10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9487" name="Rectangle 96">
            <a:extLst>
              <a:ext uri="{FF2B5EF4-FFF2-40B4-BE49-F238E27FC236}">
                <a16:creationId xmlns:a16="http://schemas.microsoft.com/office/drawing/2014/main" id="{C70955FF-6A16-7923-D0B8-1FFB1A3FB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5813425"/>
            <a:ext cx="431800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11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9488" name="Rectangle 97">
            <a:extLst>
              <a:ext uri="{FF2B5EF4-FFF2-40B4-BE49-F238E27FC236}">
                <a16:creationId xmlns:a16="http://schemas.microsoft.com/office/drawing/2014/main" id="{7678C32F-58A8-2399-225B-8254500A4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4">
            <a:extLst>
              <a:ext uri="{FF2B5EF4-FFF2-40B4-BE49-F238E27FC236}">
                <a16:creationId xmlns:a16="http://schemas.microsoft.com/office/drawing/2014/main" id="{F1639B09-D65E-0274-1707-02454D283C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476250"/>
            <a:ext cx="6842125" cy="172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Подведение итогов!</a:t>
            </a:r>
          </a:p>
        </p:txBody>
      </p:sp>
      <p:pic>
        <p:nvPicPr>
          <p:cNvPr id="60419" name="Picture 9" descr="Картинка 46 из 96000">
            <a:extLst>
              <a:ext uri="{FF2B5EF4-FFF2-40B4-BE49-F238E27FC236}">
                <a16:creationId xmlns:a16="http://schemas.microsoft.com/office/drawing/2014/main" id="{ADDAB41C-964C-2BB0-4F99-3E500F65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5686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4">
            <a:extLst>
              <a:ext uri="{FF2B5EF4-FFF2-40B4-BE49-F238E27FC236}">
                <a16:creationId xmlns:a16="http://schemas.microsoft.com/office/drawing/2014/main" id="{8B9476BE-F6DE-CCE0-328E-4CB04E763C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2636838"/>
            <a:ext cx="7056437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Спасибо за игру!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B50DD4D-D450-46E4-835E-8FB7BA3BF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u="sng">
                <a:solidFill>
                  <a:srgbClr val="FF0000"/>
                </a:solidFill>
              </a:rPr>
              <a:t>2  тур.  </a:t>
            </a:r>
            <a:br>
              <a:rPr lang="ru-RU" altLang="ru-RU" sz="3600" b="1" u="sng">
                <a:solidFill>
                  <a:srgbClr val="FF0000"/>
                </a:solidFill>
              </a:rPr>
            </a:br>
            <a:r>
              <a:rPr lang="ru-RU" altLang="ru-RU" sz="3600" b="1" u="sng">
                <a:solidFill>
                  <a:srgbClr val="FF0000"/>
                </a:solidFill>
              </a:rPr>
              <a:t>"Дальше,  дальше,  дальше..." </a:t>
            </a:r>
            <a:br>
              <a:rPr lang="ru-RU" altLang="ru-RU" sz="3600" b="1">
                <a:solidFill>
                  <a:srgbClr val="FF0000"/>
                </a:solidFill>
              </a:rPr>
            </a:br>
            <a:endParaRPr lang="ru-RU" altLang="ru-RU" sz="3600" b="1">
              <a:solidFill>
                <a:srgbClr val="FF0000"/>
              </a:solidFill>
            </a:endParaRP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4EFAFA9-4044-3544-8589-C2E4BFC54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6202363" cy="5184775"/>
          </a:xfrm>
        </p:spPr>
        <p:txBody>
          <a:bodyPr/>
          <a:lstStyle/>
          <a:p>
            <a:pPr marL="358775" indent="-358775" eaLnBrk="1" hangingPunct="1">
              <a:lnSpc>
                <a:spcPct val="80000"/>
              </a:lnSpc>
              <a:buFontTx/>
              <a:buNone/>
            </a:pPr>
            <a:r>
              <a:rPr lang="ru-RU" altLang="ru-RU" sz="2800" b="1"/>
              <a:t>Вопросы для команды 1.</a:t>
            </a:r>
            <a:endParaRPr lang="ru-RU" altLang="ru-RU" sz="2800"/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Наука о законах, методах и способах накопления, обработки и передачи информации.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Организованная последовательность действий.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Устройство ввода информации.         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Сколько байт в одном килобайте.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Устройство ввода в ЭВМ информации непосредственно с листа.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Минимальная единица измерения кол-ва информации.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Специальный индикатор, указывающий позицию на экране 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CB930345-E728-3D73-9F13-FE6CAB004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989138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Информатика 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B2ADCEC2-4B4F-84B5-5DAB-9FA2AFEDE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924175"/>
            <a:ext cx="21605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Алгоритм </a:t>
            </a:r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D3C6F5E9-4823-D9AB-522E-1791B398E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429000"/>
            <a:ext cx="21605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Клавиатура  </a:t>
            </a:r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2B9DF544-B00D-9C36-BC66-92E735B25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789363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1024</a:t>
            </a:r>
          </a:p>
        </p:txBody>
      </p:sp>
      <p:sp>
        <p:nvSpPr>
          <p:cNvPr id="104457" name="Rectangle 9">
            <a:extLst>
              <a:ext uri="{FF2B5EF4-FFF2-40B4-BE49-F238E27FC236}">
                <a16:creationId xmlns:a16="http://schemas.microsoft.com/office/drawing/2014/main" id="{9B4F2954-DA33-5B92-4574-C0E01F44D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292600"/>
            <a:ext cx="21605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Сканер 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E78C5FCB-8FBA-0891-77FD-D29325CA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868863"/>
            <a:ext cx="21605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Бит  </a:t>
            </a:r>
          </a:p>
        </p:txBody>
      </p:sp>
      <p:sp>
        <p:nvSpPr>
          <p:cNvPr id="104459" name="Rectangle 11">
            <a:extLst>
              <a:ext uri="{FF2B5EF4-FFF2-40B4-BE49-F238E27FC236}">
                <a16:creationId xmlns:a16="http://schemas.microsoft.com/office/drawing/2014/main" id="{9940A71A-1704-6004-A1FA-8631433D7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516563"/>
            <a:ext cx="21605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Курсор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  <p:bldP spid="104454" grpId="0" animBg="1"/>
      <p:bldP spid="104455" grpId="0" animBg="1"/>
      <p:bldP spid="104456" grpId="0" animBg="1"/>
      <p:bldP spid="104457" grpId="0" animBg="1"/>
      <p:bldP spid="104458" grpId="0" animBg="1"/>
      <p:bldP spid="1044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0014078-AD5A-4E80-2393-263982AAC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u="sng">
                <a:solidFill>
                  <a:srgbClr val="FF0000"/>
                </a:solidFill>
              </a:rPr>
              <a:t>2  тур.  </a:t>
            </a:r>
            <a:br>
              <a:rPr lang="ru-RU" altLang="ru-RU" sz="3600" b="1" u="sng">
                <a:solidFill>
                  <a:srgbClr val="FF0000"/>
                </a:solidFill>
              </a:rPr>
            </a:br>
            <a:r>
              <a:rPr lang="ru-RU" altLang="ru-RU" sz="3600" b="1" u="sng">
                <a:solidFill>
                  <a:srgbClr val="FF0000"/>
                </a:solidFill>
              </a:rPr>
              <a:t>"Дальше,  дальше,  дальше..." </a:t>
            </a:r>
            <a:br>
              <a:rPr lang="ru-RU" altLang="ru-RU" sz="3600" b="1">
                <a:solidFill>
                  <a:srgbClr val="FF0000"/>
                </a:solidFill>
              </a:rPr>
            </a:br>
            <a:endParaRPr lang="ru-RU" altLang="ru-RU" sz="3600" b="1">
              <a:solidFill>
                <a:srgbClr val="FF0000"/>
              </a:solidFill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D7103D5-66C6-78A9-3E4B-A0C16CA59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5986463" cy="5329238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altLang="ru-RU" sz="2800" b="1"/>
              <a:t>Вопросы для команды 2.</a:t>
            </a:r>
            <a:endParaRPr lang="ru-RU" altLang="ru-RU" sz="280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Центральное устройство компьютера   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Сколько бит в одном байте 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Поименованная область внешней памяти 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Программы для подключения внешней памяти 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Небольшая программа, которая может приписывать себя к другим программам 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Что является носителем информации: клавиатура; мышь; магнитный диск; принтер.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/>
              <a:t>Перечень файлов </a:t>
            </a:r>
            <a:br>
              <a:rPr lang="ru-RU" altLang="ru-RU" sz="2400"/>
            </a:br>
            <a:endParaRPr lang="ru-RU" altLang="ru-RU" sz="2400"/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B2300728-79BE-11A2-5D6D-34E4C8DF2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989138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Процессор  </a:t>
            </a:r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AA011924-7F4F-8864-7062-0EC3554EA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492375"/>
            <a:ext cx="21605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8 </a:t>
            </a:r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6B74CD9D-8390-6CCC-AA15-50E1F02B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997200"/>
            <a:ext cx="21605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Файл  </a:t>
            </a:r>
          </a:p>
        </p:txBody>
      </p:sp>
      <p:sp>
        <p:nvSpPr>
          <p:cNvPr id="105479" name="Rectangle 7">
            <a:extLst>
              <a:ext uri="{FF2B5EF4-FFF2-40B4-BE49-F238E27FC236}">
                <a16:creationId xmlns:a16="http://schemas.microsoft.com/office/drawing/2014/main" id="{13F0414C-EF36-C4F2-C491-96B1BE1C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500438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Драйверы   </a:t>
            </a:r>
          </a:p>
        </p:txBody>
      </p:sp>
      <p:sp>
        <p:nvSpPr>
          <p:cNvPr id="105480" name="Rectangle 8">
            <a:extLst>
              <a:ext uri="{FF2B5EF4-FFF2-40B4-BE49-F238E27FC236}">
                <a16:creationId xmlns:a16="http://schemas.microsoft.com/office/drawing/2014/main" id="{997F0343-0ACC-85F8-4D03-BA5FFCE74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292600"/>
            <a:ext cx="21605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Вирус    </a:t>
            </a:r>
          </a:p>
        </p:txBody>
      </p:sp>
      <p:sp>
        <p:nvSpPr>
          <p:cNvPr id="105481" name="Rectangle 9">
            <a:extLst>
              <a:ext uri="{FF2B5EF4-FFF2-40B4-BE49-F238E27FC236}">
                <a16:creationId xmlns:a16="http://schemas.microsoft.com/office/drawing/2014/main" id="{8CAC579B-8F3D-BAF0-D602-F45E3FEB7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229225"/>
            <a:ext cx="21605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Магнитный диск    </a:t>
            </a:r>
          </a:p>
        </p:txBody>
      </p:sp>
      <p:sp>
        <p:nvSpPr>
          <p:cNvPr id="105482" name="Rectangle 10">
            <a:extLst>
              <a:ext uri="{FF2B5EF4-FFF2-40B4-BE49-F238E27FC236}">
                <a16:creationId xmlns:a16="http://schemas.microsoft.com/office/drawing/2014/main" id="{CA4B22E5-3054-12BB-EE4C-88EA09F49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6021388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Каталог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  <p:bldP spid="105477" grpId="0" animBg="1"/>
      <p:bldP spid="105478" grpId="0" animBg="1"/>
      <p:bldP spid="105479" grpId="0" animBg="1"/>
      <p:bldP spid="105480" grpId="0" animBg="1"/>
      <p:bldP spid="105481" grpId="0" animBg="1"/>
      <p:bldP spid="1054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55" name="Group 63">
            <a:extLst>
              <a:ext uri="{FF2B5EF4-FFF2-40B4-BE49-F238E27FC236}">
                <a16:creationId xmlns:a16="http://schemas.microsoft.com/office/drawing/2014/main" id="{338E26A8-85EC-ABF3-1110-E3F27A54DB69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1557338"/>
          <a:ext cx="7151688" cy="5014912"/>
        </p:xfrm>
        <a:graphic>
          <a:graphicData uri="http://schemas.openxmlformats.org/drawingml/2006/table">
            <a:tbl>
              <a:tblPr/>
              <a:tblGrid>
                <a:gridCol w="143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56" name="WordArt 43">
            <a:extLst>
              <a:ext uri="{FF2B5EF4-FFF2-40B4-BE49-F238E27FC236}">
                <a16:creationId xmlns:a16="http://schemas.microsoft.com/office/drawing/2014/main" id="{E1B6092B-CA90-1912-65E7-3B22393AF9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64801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Счастливый случай!</a:t>
            </a:r>
          </a:p>
        </p:txBody>
      </p:sp>
      <p:sp>
        <p:nvSpPr>
          <p:cNvPr id="9257" name="Text Box 44">
            <a:hlinkClick r:id="rId3" action="ppaction://hlinksldjump"/>
            <a:extLst>
              <a:ext uri="{FF2B5EF4-FFF2-40B4-BE49-F238E27FC236}">
                <a16:creationId xmlns:a16="http://schemas.microsoft.com/office/drawing/2014/main" id="{DC2DF2E1-9815-17FB-B68D-1B10521E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70021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3" action="ppaction://hlinksldjump"/>
              </a:rPr>
              <a:t>1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58" name="Text Box 45">
            <a:extLst>
              <a:ext uri="{FF2B5EF4-FFF2-40B4-BE49-F238E27FC236}">
                <a16:creationId xmlns:a16="http://schemas.microsoft.com/office/drawing/2014/main" id="{EF94EEC0-AB60-7A52-7925-A6D03E546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661025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4" action="ppaction://hlinksldjump"/>
              </a:rPr>
              <a:t>2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59" name="Text Box 46">
            <a:extLst>
              <a:ext uri="{FF2B5EF4-FFF2-40B4-BE49-F238E27FC236}">
                <a16:creationId xmlns:a16="http://schemas.microsoft.com/office/drawing/2014/main" id="{2B406031-C03B-8281-4383-12872EE33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7163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5" action="ppaction://hlinksldjump"/>
              </a:rPr>
              <a:t>3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60" name="Text Box 47">
            <a:extLst>
              <a:ext uri="{FF2B5EF4-FFF2-40B4-BE49-F238E27FC236}">
                <a16:creationId xmlns:a16="http://schemas.microsoft.com/office/drawing/2014/main" id="{3838F4A6-C605-A35E-7B76-55A3B3D74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70021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6" action="ppaction://hlinksldjump"/>
              </a:rPr>
              <a:t>4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61" name="Text Box 48">
            <a:extLst>
              <a:ext uri="{FF2B5EF4-FFF2-40B4-BE49-F238E27FC236}">
                <a16:creationId xmlns:a16="http://schemas.microsoft.com/office/drawing/2014/main" id="{DC2854B4-66AA-2EE8-3C21-A38DF54C2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57346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7" action="ppaction://hlinksldjump"/>
              </a:rPr>
              <a:t>5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62" name="Text Box 49">
            <a:extLst>
              <a:ext uri="{FF2B5EF4-FFF2-40B4-BE49-F238E27FC236}">
                <a16:creationId xmlns:a16="http://schemas.microsoft.com/office/drawing/2014/main" id="{123E2679-212F-D2E3-6B4C-7B1509B02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652963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8" action="ppaction://hlinksldjump"/>
              </a:rPr>
              <a:t>6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63" name="Text Box 50">
            <a:extLst>
              <a:ext uri="{FF2B5EF4-FFF2-40B4-BE49-F238E27FC236}">
                <a16:creationId xmlns:a16="http://schemas.microsoft.com/office/drawing/2014/main" id="{1B4E7847-740E-7B36-B8DE-03412F27B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70021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9" action="ppaction://hlinksldjump"/>
              </a:rPr>
              <a:t>7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64" name="Text Box 51">
            <a:extLst>
              <a:ext uri="{FF2B5EF4-FFF2-40B4-BE49-F238E27FC236}">
                <a16:creationId xmlns:a16="http://schemas.microsoft.com/office/drawing/2014/main" id="{C3EDB1DA-8A15-F3B5-B273-74511A5A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644900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10" action="ppaction://hlinksldjump"/>
              </a:rPr>
              <a:t>8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65" name="Text Box 52">
            <a:extLst>
              <a:ext uri="{FF2B5EF4-FFF2-40B4-BE49-F238E27FC236}">
                <a16:creationId xmlns:a16="http://schemas.microsoft.com/office/drawing/2014/main" id="{1C23284A-3F77-5334-C639-3AB5ABD3B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734050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11" action="ppaction://hlinksldjump"/>
              </a:rPr>
              <a:t>9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66" name="Text Box 53">
            <a:extLst>
              <a:ext uri="{FF2B5EF4-FFF2-40B4-BE49-F238E27FC236}">
                <a16:creationId xmlns:a16="http://schemas.microsoft.com/office/drawing/2014/main" id="{8D4B9063-6FE8-C86A-64D9-766187A4B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170021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10" action="ppaction://hlinksldjump"/>
              </a:rPr>
              <a:t>10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67" name="Text Box 54">
            <a:extLst>
              <a:ext uri="{FF2B5EF4-FFF2-40B4-BE49-F238E27FC236}">
                <a16:creationId xmlns:a16="http://schemas.microsoft.com/office/drawing/2014/main" id="{48CC1374-A5A0-1E77-5D3F-06C4BF8E9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644900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12" action="ppaction://hlinksldjump"/>
              </a:rPr>
              <a:t>11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68" name="Text Box 55">
            <a:extLst>
              <a:ext uri="{FF2B5EF4-FFF2-40B4-BE49-F238E27FC236}">
                <a16:creationId xmlns:a16="http://schemas.microsoft.com/office/drawing/2014/main" id="{5F8DFB88-2019-1EAE-D4B5-BF84C146C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700213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13" action="ppaction://hlinksldjump"/>
              </a:rPr>
              <a:t>12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69" name="Text Box 56">
            <a:extLst>
              <a:ext uri="{FF2B5EF4-FFF2-40B4-BE49-F238E27FC236}">
                <a16:creationId xmlns:a16="http://schemas.microsoft.com/office/drawing/2014/main" id="{66F0BB18-815B-974C-C020-B6ECF8980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734050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14" action="ppaction://hlinksldjump"/>
              </a:rPr>
              <a:t>13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70" name="Text Box 57">
            <a:extLst>
              <a:ext uri="{FF2B5EF4-FFF2-40B4-BE49-F238E27FC236}">
                <a16:creationId xmlns:a16="http://schemas.microsoft.com/office/drawing/2014/main" id="{490A169E-FB57-704D-EF79-C034C7BE8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6368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15" action="ppaction://hlinksldjump"/>
              </a:rPr>
              <a:t>14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71" name="Text Box 58">
            <a:extLst>
              <a:ext uri="{FF2B5EF4-FFF2-40B4-BE49-F238E27FC236}">
                <a16:creationId xmlns:a16="http://schemas.microsoft.com/office/drawing/2014/main" id="{F9F14899-D22E-2001-62C7-F23753E8B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644900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16" action="ppaction://hlinksldjump"/>
              </a:rPr>
              <a:t>15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72" name="Text Box 59">
            <a:extLst>
              <a:ext uri="{FF2B5EF4-FFF2-40B4-BE49-F238E27FC236}">
                <a16:creationId xmlns:a16="http://schemas.microsoft.com/office/drawing/2014/main" id="{FB54D4C1-437D-22B0-AA57-763A8CE72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65296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17" action="ppaction://hlinksldjump"/>
              </a:rPr>
              <a:t>16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73" name="Text Box 60">
            <a:extLst>
              <a:ext uri="{FF2B5EF4-FFF2-40B4-BE49-F238E27FC236}">
                <a16:creationId xmlns:a16="http://schemas.microsoft.com/office/drawing/2014/main" id="{1777A850-49B9-1106-C60C-737635FAB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6368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18" action="ppaction://hlinksldjump"/>
              </a:rPr>
              <a:t>17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74" name="Text Box 61">
            <a:extLst>
              <a:ext uri="{FF2B5EF4-FFF2-40B4-BE49-F238E27FC236}">
                <a16:creationId xmlns:a16="http://schemas.microsoft.com/office/drawing/2014/main" id="{0E2FD5F3-A031-142F-3BEF-36FD6BC3F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636838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19" action="ppaction://hlinksldjump"/>
              </a:rPr>
              <a:t>18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75" name="Text Box 62">
            <a:extLst>
              <a:ext uri="{FF2B5EF4-FFF2-40B4-BE49-F238E27FC236}">
                <a16:creationId xmlns:a16="http://schemas.microsoft.com/office/drawing/2014/main" id="{3B0508C2-2FF4-46A4-722B-1CB6916F2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652963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19" action="ppaction://hlinksldjump"/>
              </a:rPr>
              <a:t>19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76" name="Text Box 64">
            <a:extLst>
              <a:ext uri="{FF2B5EF4-FFF2-40B4-BE49-F238E27FC236}">
                <a16:creationId xmlns:a16="http://schemas.microsoft.com/office/drawing/2014/main" id="{CF37C1A7-A71F-66E5-EE34-F46B6E174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65296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20" action="ppaction://hlinksldjump"/>
              </a:rPr>
              <a:t>20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77" name="Text Box 65">
            <a:extLst>
              <a:ext uri="{FF2B5EF4-FFF2-40B4-BE49-F238E27FC236}">
                <a16:creationId xmlns:a16="http://schemas.microsoft.com/office/drawing/2014/main" id="{7B1CF5D0-0AAE-27F7-9C94-6B7939BAC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734050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21" action="ppaction://hlinksldjump"/>
              </a:rPr>
              <a:t>21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78" name="Text Box 66">
            <a:extLst>
              <a:ext uri="{FF2B5EF4-FFF2-40B4-BE49-F238E27FC236}">
                <a16:creationId xmlns:a16="http://schemas.microsoft.com/office/drawing/2014/main" id="{8C0D2B42-3F75-B105-6525-31AD8F5B0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6368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22" action="ppaction://hlinksldjump"/>
              </a:rPr>
              <a:t>22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79" name="Text Box 67">
            <a:extLst>
              <a:ext uri="{FF2B5EF4-FFF2-40B4-BE49-F238E27FC236}">
                <a16:creationId xmlns:a16="http://schemas.microsoft.com/office/drawing/2014/main" id="{42B0D02B-6DEE-AE7E-EF51-B09DEE6C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6368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12" action="ppaction://hlinksldjump"/>
              </a:rPr>
              <a:t>23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80" name="Text Box 68">
            <a:extLst>
              <a:ext uri="{FF2B5EF4-FFF2-40B4-BE49-F238E27FC236}">
                <a16:creationId xmlns:a16="http://schemas.microsoft.com/office/drawing/2014/main" id="{B287F462-CFC5-70FB-BD34-36A9D3F35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661025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23" action="ppaction://hlinksldjump"/>
              </a:rPr>
              <a:t>24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81" name="Text Box 69">
            <a:extLst>
              <a:ext uri="{FF2B5EF4-FFF2-40B4-BE49-F238E27FC236}">
                <a16:creationId xmlns:a16="http://schemas.microsoft.com/office/drawing/2014/main" id="{41DA4D2F-F0BC-03AB-1EF9-6DD93621E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65296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9900FF"/>
                </a:solidFill>
                <a:hlinkClick r:id="rId24" action="ppaction://hlinksldjump"/>
              </a:rPr>
              <a:t>25</a:t>
            </a:r>
            <a:endParaRPr lang="en-US" altLang="ru-RU" sz="4000" b="1">
              <a:solidFill>
                <a:srgbClr val="9900FF"/>
              </a:solidFill>
            </a:endParaRPr>
          </a:p>
        </p:txBody>
      </p:sp>
      <p:sp>
        <p:nvSpPr>
          <p:cNvPr id="9282" name="AutoShape 70">
            <a:hlinkClick r:id="rId25" action="ppaction://hlinksldjump" highlightClick="1"/>
            <a:extLst>
              <a:ext uri="{FF2B5EF4-FFF2-40B4-BE49-F238E27FC236}">
                <a16:creationId xmlns:a16="http://schemas.microsoft.com/office/drawing/2014/main" id="{6B94DC47-89F4-8117-E1B0-CD817BF19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333375"/>
            <a:ext cx="935038" cy="6477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 descr="Частый вертикальный">
            <a:extLst>
              <a:ext uri="{FF2B5EF4-FFF2-40B4-BE49-F238E27FC236}">
                <a16:creationId xmlns:a16="http://schemas.microsoft.com/office/drawing/2014/main" id="{EB5366ED-AFEB-1048-6F6A-DBE6B75E41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4105275" cy="1220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Garamond" panose="02020404030301010803" pitchFamily="18" charset="0"/>
              </a:rPr>
              <a:t>Ура!!!</a:t>
            </a:r>
          </a:p>
        </p:txBody>
      </p:sp>
      <p:sp>
        <p:nvSpPr>
          <p:cNvPr id="10243" name="AutoShape 3">
            <a:hlinkClick r:id="" action="ppaction://hlinkshowjump?jump=lastslideviewed" highlightClick="1">
              <a:snd r:embed="rId3" name="drumroll.wav"/>
            </a:hlinkClick>
            <a:extLst>
              <a:ext uri="{FF2B5EF4-FFF2-40B4-BE49-F238E27FC236}">
                <a16:creationId xmlns:a16="http://schemas.microsoft.com/office/drawing/2014/main" id="{EA6160BF-640E-6342-7D2D-3BB036AF2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44" name="Picture 4" descr="MCj04404140000[1]">
            <a:extLst>
              <a:ext uri="{FF2B5EF4-FFF2-40B4-BE49-F238E27FC236}">
                <a16:creationId xmlns:a16="http://schemas.microsoft.com/office/drawing/2014/main" id="{927D7803-C071-D8B7-C845-29C9B56E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57338"/>
            <a:ext cx="2736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AutoShape 5">
            <a:extLst>
              <a:ext uri="{FF2B5EF4-FFF2-40B4-BE49-F238E27FC236}">
                <a16:creationId xmlns:a16="http://schemas.microsoft.com/office/drawing/2014/main" id="{D79DE10B-D560-3A4A-8424-387C4751F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557338"/>
            <a:ext cx="3097213" cy="1800225"/>
          </a:xfrm>
          <a:prstGeom prst="wedgeEllipseCallout">
            <a:avLst>
              <a:gd name="adj1" fmla="val -41903"/>
              <a:gd name="adj2" fmla="val 1020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</a:rPr>
              <a:t>3 балла</a:t>
            </a:r>
          </a:p>
          <a:p>
            <a:pPr algn="ctr" eaLnBrk="1" hangingPunct="1"/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2467</Words>
  <Application>Microsoft Office PowerPoint</Application>
  <PresentationFormat>Экран (4:3)</PresentationFormat>
  <Paragraphs>1139</Paragraphs>
  <Slides>59</Slides>
  <Notes>59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59</vt:i4>
      </vt:variant>
    </vt:vector>
  </HeadingPairs>
  <TitlesOfParts>
    <vt:vector size="68" baseType="lpstr">
      <vt:lpstr>Arial</vt:lpstr>
      <vt:lpstr>Calibri</vt:lpstr>
      <vt:lpstr>Garamond</vt:lpstr>
      <vt:lpstr>Bookman Old Style</vt:lpstr>
      <vt:lpstr>Comic Sans MS</vt:lpstr>
      <vt:lpstr>Times New Roman</vt:lpstr>
      <vt:lpstr>Baskerville Old Face</vt:lpstr>
      <vt:lpstr>Tahoma</vt:lpstr>
      <vt:lpstr>Оформление по умолчанию</vt:lpstr>
      <vt:lpstr>Игра  «Турнир знатоков»</vt:lpstr>
      <vt:lpstr>Презентация PowerPoint</vt:lpstr>
      <vt:lpstr>Презентация PowerPoint</vt:lpstr>
      <vt:lpstr>1 тур. «Анаграммы» </vt:lpstr>
      <vt:lpstr>Презентация PowerPoint</vt:lpstr>
      <vt:lpstr>2  тур.   "Дальше,  дальше,  дальше..."  </vt:lpstr>
      <vt:lpstr>2  тур.   "Дальше,  дальше,  дальше..."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тур. Склейка слов.</vt:lpstr>
      <vt:lpstr>3 тур. Склейка слов.</vt:lpstr>
      <vt:lpstr>4 тур. «Прочти слова» </vt:lpstr>
      <vt:lpstr>Задание болельщикам</vt:lpstr>
      <vt:lpstr>Задание болельщикам</vt:lpstr>
      <vt:lpstr>Задание болельщикам</vt:lpstr>
      <vt:lpstr>Задание болельщикам</vt:lpstr>
      <vt:lpstr>Задание болельщикам</vt:lpstr>
      <vt:lpstr>Задание болельщикам</vt:lpstr>
      <vt:lpstr>4 тур. «Прочти слова» </vt:lpstr>
      <vt:lpstr>5 тур «Опознай пословицу»</vt:lpstr>
      <vt:lpstr>6 тур. «Задание капитанам»   </vt:lpstr>
      <vt:lpstr>Задание для всех. «Толи правда, толи – ложь»</vt:lpstr>
      <vt:lpstr>Презентация PowerPoint</vt:lpstr>
      <vt:lpstr>1. Гибкий магнитный диск</vt:lpstr>
      <vt:lpstr>2. Устройство вывода информации на бумажный носитель </vt:lpstr>
      <vt:lpstr>3. Информация, хранящаяся на устройстве внешней памяти под определенным именем </vt:lpstr>
      <vt:lpstr>4.Устройство вывода информации </vt:lpstr>
      <vt:lpstr>5. Алгоритм, записанный на языке, которым пользуется компьютер</vt:lpstr>
      <vt:lpstr>6. Совокупность четко сформулированных правил для решения задачи за конечное число шагов</vt:lpstr>
      <vt:lpstr>7. Единица измерения информации для хранения одного символа </vt:lpstr>
      <vt:lpstr>8. Наименьшая единица измерения информации</vt:lpstr>
      <vt:lpstr>9. Жёсткий диск </vt:lpstr>
      <vt:lpstr>10. Оптическое устройство ввода информации </vt:lpstr>
      <vt:lpstr>11. Программа для подготовки текста 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Алексей Михайлюк</cp:lastModifiedBy>
  <cp:revision>133</cp:revision>
  <dcterms:created xsi:type="dcterms:W3CDTF">2009-02-06T08:45:38Z</dcterms:created>
  <dcterms:modified xsi:type="dcterms:W3CDTF">2025-02-10T16:19:52Z</dcterms:modified>
</cp:coreProperties>
</file>