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6" r:id="rId4"/>
    <p:sldId id="261" r:id="rId5"/>
    <p:sldId id="258" r:id="rId6"/>
    <p:sldId id="259" r:id="rId7"/>
    <p:sldId id="260" r:id="rId8"/>
    <p:sldId id="263" r:id="rId9"/>
    <p:sldId id="264" r:id="rId10"/>
    <p:sldId id="262" r:id="rId11"/>
    <p:sldId id="268" r:id="rId12"/>
    <p:sldId id="265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5E1BF-A16B-4911-80C2-1C2CA713BB56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9388F-F900-49A2-8847-01DF21B0AF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9388F-F900-49A2-8847-01DF21B0AFE8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1E3-9F34-445E-8719-0E9AF0C51A00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6FCA-D450-433E-8A10-E07BC5F5A9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1E3-9F34-445E-8719-0E9AF0C51A00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6FCA-D450-433E-8A10-E07BC5F5A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1E3-9F34-445E-8719-0E9AF0C51A00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6FCA-D450-433E-8A10-E07BC5F5A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1E3-9F34-445E-8719-0E9AF0C51A00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6FCA-D450-433E-8A10-E07BC5F5A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1E3-9F34-445E-8719-0E9AF0C51A00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386FCA-D450-433E-8A10-E07BC5F5A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1E3-9F34-445E-8719-0E9AF0C51A00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6FCA-D450-433E-8A10-E07BC5F5A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1E3-9F34-445E-8719-0E9AF0C51A00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6FCA-D450-433E-8A10-E07BC5F5A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1E3-9F34-445E-8719-0E9AF0C51A00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6FCA-D450-433E-8A10-E07BC5F5A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1E3-9F34-445E-8719-0E9AF0C51A00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6FCA-D450-433E-8A10-E07BC5F5A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1E3-9F34-445E-8719-0E9AF0C51A00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6FCA-D450-433E-8A10-E07BC5F5A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1E3-9F34-445E-8719-0E9AF0C51A00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6FCA-D450-433E-8A10-E07BC5F5A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8FA1E3-9F34-445E-8719-0E9AF0C51A00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386FCA-D450-433E-8A10-E07BC5F5A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714356"/>
            <a:ext cx="5357850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Михаил 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Васильевич Ломоносов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Основой обучения Ломоносов считал родной язык. В академической гимназии Ломоносов учредил особые классы по изучению русского языка. До Ломоносова учебники устного и письменного красноречия составлялись либо на церковнославянском языке, либо на латыни. В 1743 году Ломоносов написал “Краткое руководство к риторике” на русском языке. 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0"/>
            <a:ext cx="4762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Изданная в 1748 году “Риторика” Ломоносова была первой в России хрестоматией мировой литературы, включавшей также лучшие произведения отечественной словесности. На основе “Риторики” , отражающей многие теоретические вопросы развития отечественной литературной речи и письма, впоследствии были написаны учебники по русскому красноречию.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929190" y="0"/>
            <a:ext cx="421481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Перу Ломоносова принадлежит первый научный труд по грамматике русского языка - “Российская грамматике” (1755, опубликована 1757) . Большую роль в становлении грамматических норм сыграло собственное литературное и естественнонаучное творчество Ломоносова.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0" y="214290"/>
            <a:ext cx="46355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Просветительская деятельность Ломоносова не ограничивалась рамками Академии Наук. Он предложил проект создания а Петербурге отдельного университета, не входящего в Академию Наук, выдвинул идею открытия университета в Киеве, участвовал в создании Академии Художеств в Петербурге, обосновал необходимость учреждения гимназий в губернских городах. 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7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Однако главная роль в осуществлении просветительских замыслов Петра I Ломоносов отводил Академии Наук. Важнейшим направлением её деятельности он считал создание условий для воспитания отечественных учёных. “За то терплю, - писал Ломоносов перед смертью, - что стараюсь защитить труд Петра Великого, чтобы научились россияне, чтобы показали своё достоинство.”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0"/>
            <a:ext cx="4762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ертикальный свиток 2"/>
          <p:cNvSpPr/>
          <p:nvPr/>
        </p:nvSpPr>
        <p:spPr>
          <a:xfrm>
            <a:off x="0" y="642918"/>
            <a:ext cx="5072066" cy="4928711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Ломоносов Михаил Васильевич - первый русский учёный-естествоиспытатель, поэт, филолог, художник, историк, просветитель.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164305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Родился в семье крестьянина-помора. Стремясь получить образование, в 1730 году отправился в Москву, поступил в Славяно-греко-латинскую академию. </a:t>
            </a:r>
            <a:r>
              <a:rPr lang="ru-RU" sz="2800" dirty="0" smtClean="0"/>
              <a:t>Фрейбурга. 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0042"/>
            <a:ext cx="4786314" cy="6072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В 1735 в числе наиболее отличившихся учеников Ломоносов был направлен в Петербург в академический университет, а в 1736 командирован для продолжения образования в Германию, где учился сначала в Марбургском университете, а затем в университете города 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034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71435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По возвращении из-за границы (1742) Ломоносов был назначен адъютантом Академии Наук по физ. классу, а в 1745 стал первым русским, избранным на должность профессора (академика) 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14356"/>
            <a:ext cx="3776674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Ломоносов был инициатором разнообразных научных, технических и культурных начинаний. Видя прогресс общества прежде всего в развитии наук и просвещения, Ломоносов много сил отдал борьбе за расширение Академии Наук и улучшение её работы учебно-научного учреждения. В должности советника канцелярии Академии Наук (1757) разработал план реорганизации управления Академией и проект её устава.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149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3504" y="0"/>
            <a:ext cx="4000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инициативе Ломоносова и его проекту при содействии И. И. Шувалова в 1755 году был открыт Московский университет. Преподавание в нём началось на основе трудов Ломоносова по естествознанию, русской грамматике, риторике, поэтике. Ломоносов разработал “Штаты и регламенты” для университета и университетских гимназий.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"/>
            <a:ext cx="4570413" cy="6429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. Предложения Ломоносова способствовали организации учебного дела в Академии Наук: в университете были учреждены факультеты, назначены профессора, началось систематическое чтение лекций, в гимназиях введена должность инспектора, назначены преподаватели из числа адъютантов Академии Наук. 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40283" t="10675" r="17236" b="39039"/>
          <a:stretch>
            <a:fillRect/>
          </a:stretch>
        </p:blipFill>
        <p:spPr bwMode="auto">
          <a:xfrm>
            <a:off x="4571968" y="571480"/>
            <a:ext cx="4572032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Проведённые по его плану демократические преобразования увеличили втрое число учащихся гимназий за счёт расширения фондов казённого содержания и постройки общежития. “Регламентами” определялись отношения гимназистов к учению, их поведение, внешний вид.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0">
      <a:dk1>
        <a:sysClr val="windowText" lastClr="000000"/>
      </a:dk1>
      <a:lt1>
        <a:sysClr val="window" lastClr="FFFFFF"/>
      </a:lt1>
      <a:dk2>
        <a:srgbClr val="40AFFF"/>
      </a:dk2>
      <a:lt2>
        <a:srgbClr val="00B0F0"/>
      </a:lt2>
      <a:accent1>
        <a:srgbClr val="365BB0"/>
      </a:accent1>
      <a:accent2>
        <a:srgbClr val="0070C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</TotalTime>
  <Words>536</Words>
  <Application>Microsoft Office PowerPoint</Application>
  <PresentationFormat>Экран (4:3)</PresentationFormat>
  <Paragraphs>15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Михаил  Васильевич Ломоносов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Ломоносов</dc:title>
  <dc:creator>User</dc:creator>
  <cp:lastModifiedBy>User</cp:lastModifiedBy>
  <cp:revision>3</cp:revision>
  <dcterms:created xsi:type="dcterms:W3CDTF">2011-10-28T13:33:02Z</dcterms:created>
  <dcterms:modified xsi:type="dcterms:W3CDTF">2011-10-30T08:29:21Z</dcterms:modified>
</cp:coreProperties>
</file>