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74" r:id="rId5"/>
    <p:sldId id="271" r:id="rId6"/>
    <p:sldId id="272" r:id="rId7"/>
    <p:sldId id="257" r:id="rId8"/>
    <p:sldId id="267" r:id="rId9"/>
    <p:sldId id="275" r:id="rId10"/>
    <p:sldId id="259" r:id="rId11"/>
    <p:sldId id="268" r:id="rId12"/>
    <p:sldId id="277" r:id="rId13"/>
    <p:sldId id="269" r:id="rId14"/>
    <p:sldId id="258" r:id="rId15"/>
    <p:sldId id="265" r:id="rId16"/>
    <p:sldId id="260" r:id="rId17"/>
    <p:sldId id="278" r:id="rId18"/>
    <p:sldId id="262" r:id="rId19"/>
    <p:sldId id="263" r:id="rId20"/>
    <p:sldId id="276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3882-3EFA-425E-AA09-1D427B8A870F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8ED9C-5816-4A45-AA33-4B07FFFD39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Pictures\тригеры\1_go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7772400" cy="14700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«Умеем ли мы общаться?»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Pictures\разное\1256994263_45006687_1244732897_gov_jiv_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00306"/>
            <a:ext cx="3571900" cy="413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неклассное мероприятие\1282582411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2071678"/>
            <a:ext cx="6572296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Толерантность – это прощение.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Толерантность – это сострадание.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Толерантность – это уважение прав других.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Толерантность – это сотрудничество.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Толерантность – это уважение человеческого достоинства.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Толерантность – это дружба.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Толерантность – это гармония в многообразии.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Толерантность – мир и согласие.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Толерантность – милосердие.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Умей слушать и слышать.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Pictures\общество\ЛИЧНОСТЬ\xlarge_debatei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Pictures\общество\ЛИЧНОСТЬ\counseling-pic2-23973_400x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51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Ставь себя на место другого.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Pictures\общество\ЛИЧНОСТЬ\shutterstock_7013973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5432476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Жизнь\3962_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Уважай старших.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:\Users\User\Desktop\внеклассное мероприятие\9 мая\niebo-teczy-kolory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Тест.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Приятно ли со мной общаться»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Чтобы узнать, приятно ли людям с тобой общаться, необходимо выразить свое отношение к каждому из 20 суждений.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ты согласишься, с каким либо из этих суждений, поставь под цифрой этого вопроса  в бланке ответов знак  «+», а если нет, то «-».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Ответы типа «не знаю», «неуверен» не допускаются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C:\Users\User\Desktop\внеклассное мероприятие\9 мая\niebo-teczy-kolory.web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67" cy="6858000"/>
          </a:xfrm>
          <a:prstGeom prst="rect">
            <a:avLst/>
          </a:prstGeom>
          <a:noFill/>
        </p:spPr>
      </p:pic>
      <p:graphicFrame>
        <p:nvGraphicFramePr>
          <p:cNvPr id="5" name="Group 463"/>
          <p:cNvGraphicFramePr>
            <a:graphicFrameLocks noGrp="1"/>
          </p:cNvGraphicFramePr>
          <p:nvPr/>
        </p:nvGraphicFramePr>
        <p:xfrm>
          <a:off x="-2" y="4000504"/>
          <a:ext cx="9144003" cy="2439989"/>
        </p:xfrm>
        <a:graphic>
          <a:graphicData uri="http://schemas.openxmlformats.org/drawingml/2006/table">
            <a:tbl>
              <a:tblPr/>
              <a:tblGrid>
                <a:gridCol w="703257"/>
                <a:gridCol w="363238"/>
                <a:gridCol w="361580"/>
                <a:gridCol w="361580"/>
                <a:gridCol w="359922"/>
                <a:gridCol w="366556"/>
                <a:gridCol w="361580"/>
                <a:gridCol w="366557"/>
                <a:gridCol w="364898"/>
                <a:gridCol w="363238"/>
                <a:gridCol w="476026"/>
                <a:gridCol w="457781"/>
                <a:gridCol w="457781"/>
                <a:gridCol w="472708"/>
                <a:gridCol w="457781"/>
                <a:gridCol w="457781"/>
                <a:gridCol w="457781"/>
                <a:gridCol w="457781"/>
                <a:gridCol w="457781"/>
                <a:gridCol w="457781"/>
                <a:gridCol w="560615"/>
              </a:tblGrid>
              <a:tr h="97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0034" y="928670"/>
            <a:ext cx="800105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Для того чтобы подсчитать баллы, нужно сравнить ответы с ключом. Если, например, на первый вопрос у тебя ответ «-», то ты получаешь за него  5 баллов, Если «+», то 0 баллов.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User\Desktop\внеклассное мероприятие\9 мая\niebo-teczy-kolory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6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9"/>
            <a:ext cx="8301038" cy="43577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0363" indent="-360363">
              <a:lnSpc>
                <a:spcPct val="80000"/>
              </a:lnSpc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85-100 баллов – это отличный результат: большинству людей приятно с вами общаться;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75-80 баллов – хороший результат: ты умеешь быть приятным в общении, но иногда допускаешь срывы, надолго тебя не хватает;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60-70 баллов – результат весьма удовлетворительный;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Char char="v"/>
            </a:pPr>
            <a:r>
              <a:rPr lang="ru-RU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0-55 баллов - откровенно плохой результат. Единственное, что можно сказать: в деле овладения искусством общения у тебя все впереди.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внеклассное мероприятие\1229347596_12.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0" cy="6858000"/>
          </a:xfrm>
          <a:prstGeom prst="rect">
            <a:avLst/>
          </a:prstGeom>
          <a:noFill/>
        </p:spPr>
      </p:pic>
      <p:pic>
        <p:nvPicPr>
          <p:cNvPr id="1026" name="Picture 2" descr="C:\Users\User\Pictures\дружба\0b0770b9894f1a4fff71186c1a618f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172" y="0"/>
            <a:ext cx="6410538" cy="68782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Pictures\дружба\1268558503_1druzhba-ne-nuzhna-dlya-zhizn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208"/>
          <a:stretch>
            <a:fillRect/>
          </a:stretch>
        </p:blipFill>
        <p:spPr bwMode="auto">
          <a:xfrm>
            <a:off x="0" y="0"/>
            <a:ext cx="915755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User\Desktop\внеклассное мероприятие\1229347596_12.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40" cy="6858000"/>
          </a:xfrm>
          <a:prstGeom prst="rect">
            <a:avLst/>
          </a:prstGeom>
          <a:noFill/>
        </p:spPr>
      </p:pic>
      <p:pic>
        <p:nvPicPr>
          <p:cNvPr id="8194" name="Picture 2" descr="C:\Users\User\Pictures\дружба\0809a6ffb2bf65825bb9efd504bb5e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0"/>
            <a:ext cx="5357818" cy="675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внеклассное мероприятие\1190889503_s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67151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 с другом и с врагом ты должен быть хорош.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Кто по натуре добр, в том злобы не найдёшь.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Обидишь друга- врага ты наживёшь,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Врага обнимешь – друга обретёшь.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общество\ЛИЧНОСТЬ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4282" y="1285860"/>
            <a:ext cx="8401024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«Не имей дел с человеком, если не веришь ему. Имеешь с ним дело  - доверяй полностью»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«Не навешивай ярлыков, а постарайся выслушать противоположное мнение и понять другого»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 Почаще надевай «Чужие ботинки»»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 Если ты слушаешь, то иди туда где говорят. Если ты говоришь, то иди туда где слушают»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Объясни высказывание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  <p:bldP spid="5" grpId="0"/>
      <p:bldP spid="5" grpId="1"/>
      <p:bldP spid="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общество\ЛИЧНОСТЬ\28-10-2010-23-51_600-PACIENTSKI_ORGANIZAC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общество\ЛИЧНОСТЬ\post2511435513090w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041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0"/>
            <a:ext cx="9144000" cy="2857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Общаясь, люди используют язык как одно из важнейших средств общения.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общении, люди обмениваются не только словами, но и действиями и поступками.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 время общения очень важно, восприятие общающимися друг друга.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общество\ЛИЧНОСТЬ\boc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52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8"/>
            <a:ext cx="475774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Каналы общения.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8790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Вербальный 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(речевой)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Интонация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 речи</a:t>
            </a:r>
          </a:p>
          <a:p>
            <a:pPr>
              <a:buFont typeface="Wingdings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изложения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000628" y="0"/>
            <a:ext cx="4643470" cy="41434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sng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Невербальный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(бессловесный)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1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Язык жестов и тела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Мимика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Жесты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Позы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Походка </a:t>
            </a:r>
            <a:endParaRPr kumimoji="0" lang="ru-RU" sz="32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внеклассное мероприятие\1274590888_w0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0017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2225" y="1500174"/>
            <a:ext cx="4041775" cy="63976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Грусть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Pictures\разное\kot_shrek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0817" r="16628"/>
          <a:stretch>
            <a:fillRect/>
          </a:stretch>
        </p:blipFill>
        <p:spPr bwMode="auto">
          <a:xfrm>
            <a:off x="4286248" y="2571744"/>
            <a:ext cx="4500594" cy="3744391"/>
          </a:xfrm>
          <a:prstGeom prst="rect">
            <a:avLst/>
          </a:prstGeom>
          <a:noFill/>
        </p:spPr>
      </p:pic>
      <p:pic>
        <p:nvPicPr>
          <p:cNvPr id="9" name="Picture 2" descr="C:\Users\User\Pictures\Картинки\0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36" y="2071678"/>
            <a:ext cx="4040188" cy="30346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User\Desktop\внеклассное мероприятие\1274590888_w00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4468784" cy="63976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Злорадство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Удивление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разное\393382409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320698" cy="488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Pictures\разное\27170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61114"/>
            <a:ext cx="3522664" cy="469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внеклассное мероприятие\3568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647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614998" cy="9176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Карта эмоций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357298"/>
            <a:ext cx="814393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внеклассное мероприятие\iDj5tAWLg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Угадай-ка!!!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C:\Users\User\Desktop\внеклассное мероприятие\9 мая\imk_1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8000" b="1" i="1" dirty="0" smtClean="0"/>
              <a:t>Толерантность.</a:t>
            </a:r>
            <a:endParaRPr lang="ru-RU" sz="8000" b="1" i="1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472</Words>
  <Application>Microsoft Office PowerPoint</Application>
  <PresentationFormat>Экран (4:3)</PresentationFormat>
  <Paragraphs>122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«Умеем ли мы общаться?»</vt:lpstr>
      <vt:lpstr>Слайд 2</vt:lpstr>
      <vt:lpstr>Слайд 3</vt:lpstr>
      <vt:lpstr>Каналы общения.</vt:lpstr>
      <vt:lpstr>Слайд 5</vt:lpstr>
      <vt:lpstr>Слайд 6</vt:lpstr>
      <vt:lpstr>Карта эмоций</vt:lpstr>
      <vt:lpstr>Угадай-ка!!!</vt:lpstr>
      <vt:lpstr>Толерантность.</vt:lpstr>
      <vt:lpstr>Слайд 10</vt:lpstr>
      <vt:lpstr>Умей слушать и слышать.</vt:lpstr>
      <vt:lpstr>Ставь себя на место другого.</vt:lpstr>
      <vt:lpstr>Уважай старших.</vt:lpstr>
      <vt:lpstr>Тест.  « Приятно ли со мной общаться»</vt:lpstr>
      <vt:lpstr>Слайд 15</vt:lpstr>
      <vt:lpstr>Слайд 16</vt:lpstr>
      <vt:lpstr>Слайд 17</vt:lpstr>
      <vt:lpstr>Слайд 18</vt:lpstr>
      <vt:lpstr>Слайд 19</vt:lpstr>
      <vt:lpstr>Объясни высказывание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2013-03-11T17:31:40Z</dcterms:created>
  <dcterms:modified xsi:type="dcterms:W3CDTF">2013-03-13T20:06:29Z</dcterms:modified>
</cp:coreProperties>
</file>