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57" r:id="rId6"/>
    <p:sldId id="259" r:id="rId7"/>
    <p:sldId id="261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8F29-5A87-42D4-9DE6-234AAB363C10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6B05-F8B7-4074-8985-8CAACD68FE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Белорусские народные традиции.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Белорусские народные игры.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359673" cy="491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Народные сказки.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7" y="1832814"/>
            <a:ext cx="3357585" cy="502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929066"/>
            <a:ext cx="292893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4" y="1"/>
            <a:ext cx="285749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1499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Выбери Белорусские костюмы</a:t>
            </a:r>
            <a:endParaRPr lang="ru-RU" dirty="0"/>
          </a:p>
        </p:txBody>
      </p:sp>
      <p:pic>
        <p:nvPicPr>
          <p:cNvPr id="7" name="Содержимое 6" descr="Картинки по запросу белорусский национальный костюм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791" y="214290"/>
            <a:ext cx="3266209" cy="46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артинки по запросу  национальный костюм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357298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 национальный костю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90463"/>
            <a:ext cx="3143240" cy="41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Народные костюмы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000528" cy="5100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3709998" cy="4925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785926"/>
            <a:ext cx="4329114" cy="28686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Женский Народный костюм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552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5072066" cy="5635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718" cy="491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857232"/>
            <a:ext cx="4145987" cy="573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285860"/>
            <a:ext cx="4329114" cy="35829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Мужской Народный костюм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214842" cy="609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Белорусские народные традиции.</vt:lpstr>
      <vt:lpstr>Белорусские народные игры.</vt:lpstr>
      <vt:lpstr>Народные сказки.</vt:lpstr>
      <vt:lpstr>Выбери Белорусские костюмы</vt:lpstr>
      <vt:lpstr>Народные костюмы</vt:lpstr>
      <vt:lpstr>Женский Народный костюм</vt:lpstr>
      <vt:lpstr>Слайд 7</vt:lpstr>
      <vt:lpstr>Слайд 8</vt:lpstr>
      <vt:lpstr>Мужской Народный костюм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Белорусские народные традиции.</dc:title>
  <dc:creator>User</dc:creator>
  <cp:lastModifiedBy>User</cp:lastModifiedBy>
  <cp:revision>4</cp:revision>
  <dcterms:created xsi:type="dcterms:W3CDTF">2016-11-04T17:34:34Z</dcterms:created>
  <dcterms:modified xsi:type="dcterms:W3CDTF">2016-11-04T18:05:51Z</dcterms:modified>
</cp:coreProperties>
</file>